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83E6-ABE5-48A7-878C-1D8AE282D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6FCA0-2B48-4F49-8215-B1F80F530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A3F99-BB50-4565-84FF-E713C1D1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B2BD2-1BC3-4184-8A6F-E6BBC7797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7211-77D0-43FC-9EE4-C0565875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0831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4072D-8F43-4D47-8C06-6CA8EAFC3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3BE35-82AA-46BD-A1CB-0F99B33AE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F8087-1D38-4589-AD41-E2CB69BF2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B208A-A9CC-4FDF-96B9-6F585DAFF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15607-E0B3-47EE-9B01-E7DF3DDFF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193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9EEEF-E98C-4461-B8C8-37DF108B7E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56D50-2329-40BB-B7D1-BAD5F6B89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9E90B-F82A-4B18-B800-4E6A9F46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670E3-95EB-4C9E-B25D-6FBD43E0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E6D13-88B1-4E1B-BCB9-90EBD760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835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1EFE-378C-4E4C-A0ED-F9E2438E0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6473B-8861-4566-A5D0-45B5A27CB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7A015-DFC7-4B26-B7C2-D68CAF56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C10FE-BC3A-469F-87D2-9D44481A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9EC4E-8F60-4288-A5E8-76DACB30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340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13E55-F8C1-44EE-8842-EA4B9EEA7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7B5F4-8850-4CCD-A034-9992A0346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08AB9-088E-4871-A6C6-CCE8FE7B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A90A9-5052-4CBC-AA14-86BC429D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60C23-5458-4AE5-A6A5-CCD4490D2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4032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2DF9-8DBB-47EC-994A-C4A5E7DF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06B97-158A-4033-B7C3-8B217C8EC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1C41C-1140-4386-8D0E-74DE2272A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D0279-8FF3-48E4-A00E-1DCDBEF3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060B3-42ED-47DE-B88C-81CD6F86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052A6-DA45-4DD7-80C5-649EF9B7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055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005D-5309-4040-96E1-8C62B7ABB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03C64-0A4B-4113-891B-2D5A8CB27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6EBD9-C98B-443C-BD9E-9CE121A0C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F60B55-A2D5-49EF-B1DA-FB5E11AF94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52731B-14E1-42A4-87CA-B456BA8053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6DCE00-2C34-4913-9230-24E5F264F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05ACB5-F94C-4389-B8C5-32E25198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3AD55E-7591-4FE1-A628-59871B215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9603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9D7B-B389-4396-A7F0-2E6CBA73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5AC43-04EF-4C8B-8003-E9295B95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40A0FE-7C7E-4D94-B502-BBAE5FD2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33B584-5987-4D50-A3AD-3AC1F31E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54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E0A9B7-F768-4BD1-A028-6B0B67916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B36679-9B8B-4F06-9DC8-794B5F00A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5A6A5-4399-402C-84D3-818AA2F21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127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6B649-4996-4CED-B777-B7B7C7AD5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5708F-F3D5-487F-8026-7A7FF7CF4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E9747-04C3-49AB-9C9D-E84BBF037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AB0CB-6854-4086-AC70-F240E2A5B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06B4E-1CE7-44C5-B7BD-CD624FEEF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2E2E5-5267-4AB7-854A-3A0B37182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640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57563-EA22-407C-B05E-2679AB09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720D1B-CBB0-4F7D-9448-F67F0D20EC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41530-E7E2-47BD-82B2-76F832333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D6FF3-DACC-4C31-B500-3F01D1ED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478D7-3E93-44F3-89A6-5DF43BF4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B347A-57DC-4A49-9D48-6502F6721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7579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7F5F96-AE1F-4C16-8BCF-7DEC3BECD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288A3-2B67-4EFD-9853-DD02A8E60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6C378-8542-4828-BDDE-65A710CFA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8D9BD-F08A-4327-B7E7-6E7066C2E40B}" type="datetimeFigureOut">
              <a:rPr lang="sr-Latn-RS" smtClean="0"/>
              <a:t>14.12.2022.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61710-0B86-430C-9DB3-2A08F75FC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571DE-F6B8-44ED-BFCD-653DD8831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D99BE-B391-4DD3-92AD-C8A3BAE5F6D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6306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B7B8D1B-599C-47E6-8C1D-ACC5CE10FF4A}"/>
              </a:ext>
            </a:extLst>
          </p:cNvPr>
          <p:cNvSpPr/>
          <p:nvPr/>
        </p:nvSpPr>
        <p:spPr>
          <a:xfrm>
            <a:off x="421695" y="1493239"/>
            <a:ext cx="1551964" cy="159390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8CD320B-65CB-4C5C-B4D1-47948049AFCE}"/>
              </a:ext>
            </a:extLst>
          </p:cNvPr>
          <p:cNvSpPr/>
          <p:nvPr/>
        </p:nvSpPr>
        <p:spPr>
          <a:xfrm>
            <a:off x="3604544" y="2290193"/>
            <a:ext cx="2326845" cy="2190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>
              <a:solidFill>
                <a:srgbClr val="FFFF00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5D8B1C6-05A0-4615-886F-925FACB70CBD}"/>
              </a:ext>
            </a:extLst>
          </p:cNvPr>
          <p:cNvSpPr/>
          <p:nvPr/>
        </p:nvSpPr>
        <p:spPr>
          <a:xfrm>
            <a:off x="5970866" y="2448278"/>
            <a:ext cx="2614933" cy="22734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9B2F163-BACA-414B-9E87-22E9C4A3076A}"/>
              </a:ext>
            </a:extLst>
          </p:cNvPr>
          <p:cNvSpPr/>
          <p:nvPr/>
        </p:nvSpPr>
        <p:spPr>
          <a:xfrm>
            <a:off x="8641437" y="2046914"/>
            <a:ext cx="2614933" cy="243411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DEC625-CBB8-4FB5-822A-F1D590406B24}"/>
              </a:ext>
            </a:extLst>
          </p:cNvPr>
          <p:cNvCxnSpPr/>
          <p:nvPr/>
        </p:nvCxnSpPr>
        <p:spPr>
          <a:xfrm flipH="1" flipV="1">
            <a:off x="649122" y="880844"/>
            <a:ext cx="427839" cy="562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C66521-8F47-4CEB-96F8-43067E769AC4}"/>
              </a:ext>
            </a:extLst>
          </p:cNvPr>
          <p:cNvCxnSpPr/>
          <p:nvPr/>
        </p:nvCxnSpPr>
        <p:spPr>
          <a:xfrm flipV="1">
            <a:off x="1386429" y="908518"/>
            <a:ext cx="637564" cy="562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2B95B06D-2078-4A18-A05C-49BBFD799410}"/>
              </a:ext>
            </a:extLst>
          </p:cNvPr>
          <p:cNvSpPr/>
          <p:nvPr/>
        </p:nvSpPr>
        <p:spPr>
          <a:xfrm>
            <a:off x="813732" y="1954635"/>
            <a:ext cx="151002" cy="18455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423D4419-CB4A-4BD8-880F-120826FC9124}"/>
              </a:ext>
            </a:extLst>
          </p:cNvPr>
          <p:cNvSpPr/>
          <p:nvPr/>
        </p:nvSpPr>
        <p:spPr>
          <a:xfrm>
            <a:off x="1401699" y="1954635"/>
            <a:ext cx="151002" cy="184558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8B67762D-D0C9-4A5A-87EE-D47BE66081C2}"/>
              </a:ext>
            </a:extLst>
          </p:cNvPr>
          <p:cNvSpPr/>
          <p:nvPr/>
        </p:nvSpPr>
        <p:spPr>
          <a:xfrm rot="1293021">
            <a:off x="1925422" y="673799"/>
            <a:ext cx="197142" cy="29361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A5B78BBA-4335-48CA-AFB1-7FB91EE4C841}"/>
              </a:ext>
            </a:extLst>
          </p:cNvPr>
          <p:cNvSpPr/>
          <p:nvPr/>
        </p:nvSpPr>
        <p:spPr>
          <a:xfrm rot="20447849">
            <a:off x="511699" y="595799"/>
            <a:ext cx="197142" cy="29361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0" name="Moon 19">
            <a:extLst>
              <a:ext uri="{FF2B5EF4-FFF2-40B4-BE49-F238E27FC236}">
                <a16:creationId xmlns:a16="http://schemas.microsoft.com/office/drawing/2014/main" id="{A04F6741-66B0-400B-8ECA-AB653360918E}"/>
              </a:ext>
            </a:extLst>
          </p:cNvPr>
          <p:cNvSpPr/>
          <p:nvPr/>
        </p:nvSpPr>
        <p:spPr>
          <a:xfrm rot="16378968">
            <a:off x="906867" y="2295087"/>
            <a:ext cx="553673" cy="712098"/>
          </a:xfrm>
          <a:prstGeom prst="mo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71C4616-0461-4A1E-B3EB-1AFCB2806802}"/>
              </a:ext>
            </a:extLst>
          </p:cNvPr>
          <p:cNvSpPr/>
          <p:nvPr/>
        </p:nvSpPr>
        <p:spPr>
          <a:xfrm>
            <a:off x="1199539" y="2345863"/>
            <a:ext cx="96944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A91FD2-229D-4A5E-839A-8A9687F8E553}"/>
              </a:ext>
            </a:extLst>
          </p:cNvPr>
          <p:cNvSpPr txBox="1"/>
          <p:nvPr/>
        </p:nvSpPr>
        <p:spPr>
          <a:xfrm>
            <a:off x="3682767" y="2368723"/>
            <a:ext cx="20720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dirty="0"/>
          </a:p>
          <a:p>
            <a:endParaRPr lang="sr-Cyrl-RS" dirty="0"/>
          </a:p>
          <a:p>
            <a:r>
              <a:rPr lang="sr-Cyrl-RS" dirty="0">
                <a:solidFill>
                  <a:srgbClr val="FFFF00"/>
                </a:solidFill>
              </a:rPr>
              <a:t>КЊИГЕ НЕ ЦЕПАМ, НЕ ШАРАМ И НЕ САВИЈАМ КОРИЦЕ.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6B32D0-9D49-433D-93CC-427F4FE7DEFA}"/>
              </a:ext>
            </a:extLst>
          </p:cNvPr>
          <p:cNvSpPr txBox="1"/>
          <p:nvPr/>
        </p:nvSpPr>
        <p:spPr>
          <a:xfrm>
            <a:off x="6474972" y="2810312"/>
            <a:ext cx="18920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У БИБЛИОТЕКУ УЛАЗИМ КУЛТУРНО И ПОЛАКО. НЕ УНОСИМ ХРАНУ.</a:t>
            </a:r>
            <a:endParaRPr lang="sr-Latn-R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F3CD536-4DE5-49AF-9E91-D22A53873457}"/>
              </a:ext>
            </a:extLst>
          </p:cNvPr>
          <p:cNvSpPr/>
          <p:nvPr/>
        </p:nvSpPr>
        <p:spPr>
          <a:xfrm>
            <a:off x="1762493" y="1912389"/>
            <a:ext cx="1842051" cy="2030976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8E12C6-0A23-480D-9B1F-B79D06876F07}"/>
              </a:ext>
            </a:extLst>
          </p:cNvPr>
          <p:cNvSpPr txBox="1"/>
          <p:nvPr/>
        </p:nvSpPr>
        <p:spPr>
          <a:xfrm>
            <a:off x="1973659" y="2508308"/>
            <a:ext cx="1633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ЧУВАМ ПОЗАЈМЉЕНУ КЊИГУ.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5EEEFF6-19C5-4CB4-B3D9-B3ABE1639126}"/>
              </a:ext>
            </a:extLst>
          </p:cNvPr>
          <p:cNvSpPr txBox="1"/>
          <p:nvPr/>
        </p:nvSpPr>
        <p:spPr>
          <a:xfrm>
            <a:off x="8801818" y="2290193"/>
            <a:ext cx="2163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RS" dirty="0"/>
          </a:p>
          <a:p>
            <a:r>
              <a:rPr lang="sr-Cyrl-RS" dirty="0">
                <a:solidFill>
                  <a:srgbClr val="002060"/>
                </a:solidFill>
              </a:rPr>
              <a:t>АКО ОШТЕТИМ ИЛИ ИЗГУБИМ КЊИГУ ДУЖАН САМ ДА КУПИМ НОВУ!</a:t>
            </a:r>
            <a:endParaRPr lang="sr-Latn-RS" dirty="0">
              <a:solidFill>
                <a:srgbClr val="002060"/>
              </a:solidFill>
            </a:endParaRPr>
          </a:p>
        </p:txBody>
      </p:sp>
      <p:sp>
        <p:nvSpPr>
          <p:cNvPr id="27" name="Cloud 26">
            <a:extLst>
              <a:ext uri="{FF2B5EF4-FFF2-40B4-BE49-F238E27FC236}">
                <a16:creationId xmlns:a16="http://schemas.microsoft.com/office/drawing/2014/main" id="{819BF487-A259-4766-86A8-C374BF551F3E}"/>
              </a:ext>
            </a:extLst>
          </p:cNvPr>
          <p:cNvSpPr/>
          <p:nvPr/>
        </p:nvSpPr>
        <p:spPr>
          <a:xfrm>
            <a:off x="2153884" y="151003"/>
            <a:ext cx="2189526" cy="1711053"/>
          </a:xfrm>
          <a:prstGeom prst="cloud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8" name="Cloud 27">
            <a:extLst>
              <a:ext uri="{FF2B5EF4-FFF2-40B4-BE49-F238E27FC236}">
                <a16:creationId xmlns:a16="http://schemas.microsoft.com/office/drawing/2014/main" id="{12C5BDDE-98BE-440A-AD40-D47B171F190E}"/>
              </a:ext>
            </a:extLst>
          </p:cNvPr>
          <p:cNvSpPr/>
          <p:nvPr/>
        </p:nvSpPr>
        <p:spPr>
          <a:xfrm>
            <a:off x="5615761" y="444617"/>
            <a:ext cx="4174192" cy="1510018"/>
          </a:xfrm>
          <a:prstGeom prst="cloud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sr-Latn-RS" dirty="0"/>
          </a:p>
        </p:txBody>
      </p:sp>
      <p:sp>
        <p:nvSpPr>
          <p:cNvPr id="29" name="Sun 28">
            <a:extLst>
              <a:ext uri="{FF2B5EF4-FFF2-40B4-BE49-F238E27FC236}">
                <a16:creationId xmlns:a16="http://schemas.microsoft.com/office/drawing/2014/main" id="{B06B6D1E-11A2-497A-92F2-068BE158046F}"/>
              </a:ext>
            </a:extLst>
          </p:cNvPr>
          <p:cNvSpPr/>
          <p:nvPr/>
        </p:nvSpPr>
        <p:spPr>
          <a:xfrm>
            <a:off x="3426234" y="151003"/>
            <a:ext cx="2076944" cy="1492774"/>
          </a:xfrm>
          <a:prstGeom prst="su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0" name="Cloud 29">
            <a:extLst>
              <a:ext uri="{FF2B5EF4-FFF2-40B4-BE49-F238E27FC236}">
                <a16:creationId xmlns:a16="http://schemas.microsoft.com/office/drawing/2014/main" id="{B00D8EE9-A92B-432E-9383-728D148D903C}"/>
              </a:ext>
            </a:extLst>
          </p:cNvPr>
          <p:cNvSpPr/>
          <p:nvPr/>
        </p:nvSpPr>
        <p:spPr>
          <a:xfrm>
            <a:off x="3853566" y="528506"/>
            <a:ext cx="914400" cy="914400"/>
          </a:xfrm>
          <a:prstGeom prst="cloud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sr-Latn-R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C5DDC5-F266-4BE8-AA48-B7FE41AF8011}"/>
              </a:ext>
            </a:extLst>
          </p:cNvPr>
          <p:cNvSpPr txBox="1"/>
          <p:nvPr/>
        </p:nvSpPr>
        <p:spPr>
          <a:xfrm>
            <a:off x="6040318" y="880844"/>
            <a:ext cx="3934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  <a:latin typeface="Arial Black" panose="020B0A04020102020204" pitchFamily="34" charset="0"/>
              </a:rPr>
              <a:t>ПРАВИЛА У БИБЛИОТЕЦИ</a:t>
            </a:r>
            <a:endParaRPr lang="sr-Latn-R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1B282D8-C436-4D8C-B583-251829A9F4D9}"/>
              </a:ext>
            </a:extLst>
          </p:cNvPr>
          <p:cNvSpPr/>
          <p:nvPr/>
        </p:nvSpPr>
        <p:spPr>
          <a:xfrm>
            <a:off x="1592579" y="5121916"/>
            <a:ext cx="9764786" cy="687897"/>
          </a:xfrm>
          <a:custGeom>
            <a:avLst/>
            <a:gdLst>
              <a:gd name="connsiteX0" fmla="*/ 0 w 9764786"/>
              <a:gd name="connsiteY0" fmla="*/ 125835 h 687897"/>
              <a:gd name="connsiteX1" fmla="*/ 41945 w 9764786"/>
              <a:gd name="connsiteY1" fmla="*/ 83890 h 687897"/>
              <a:gd name="connsiteX2" fmla="*/ 75501 w 9764786"/>
              <a:gd name="connsiteY2" fmla="*/ 75501 h 687897"/>
              <a:gd name="connsiteX3" fmla="*/ 151002 w 9764786"/>
              <a:gd name="connsiteY3" fmla="*/ 33556 h 687897"/>
              <a:gd name="connsiteX4" fmla="*/ 184558 w 9764786"/>
              <a:gd name="connsiteY4" fmla="*/ 25167 h 687897"/>
              <a:gd name="connsiteX5" fmla="*/ 260059 w 9764786"/>
              <a:gd name="connsiteY5" fmla="*/ 0 h 687897"/>
              <a:gd name="connsiteX6" fmla="*/ 478173 w 9764786"/>
              <a:gd name="connsiteY6" fmla="*/ 16778 h 687897"/>
              <a:gd name="connsiteX7" fmla="*/ 503340 w 9764786"/>
              <a:gd name="connsiteY7" fmla="*/ 25167 h 687897"/>
              <a:gd name="connsiteX8" fmla="*/ 578841 w 9764786"/>
              <a:gd name="connsiteY8" fmla="*/ 41945 h 687897"/>
              <a:gd name="connsiteX9" fmla="*/ 796954 w 9764786"/>
              <a:gd name="connsiteY9" fmla="*/ 75501 h 687897"/>
              <a:gd name="connsiteX10" fmla="*/ 830510 w 9764786"/>
              <a:gd name="connsiteY10" fmla="*/ 83890 h 687897"/>
              <a:gd name="connsiteX11" fmla="*/ 855677 w 9764786"/>
              <a:gd name="connsiteY11" fmla="*/ 92279 h 687897"/>
              <a:gd name="connsiteX12" fmla="*/ 939567 w 9764786"/>
              <a:gd name="connsiteY12" fmla="*/ 100668 h 687897"/>
              <a:gd name="connsiteX13" fmla="*/ 1015068 w 9764786"/>
              <a:gd name="connsiteY13" fmla="*/ 117446 h 687897"/>
              <a:gd name="connsiteX14" fmla="*/ 1040235 w 9764786"/>
              <a:gd name="connsiteY14" fmla="*/ 134224 h 687897"/>
              <a:gd name="connsiteX15" fmla="*/ 1107347 w 9764786"/>
              <a:gd name="connsiteY15" fmla="*/ 151002 h 687897"/>
              <a:gd name="connsiteX16" fmla="*/ 1132514 w 9764786"/>
              <a:gd name="connsiteY16" fmla="*/ 167780 h 687897"/>
              <a:gd name="connsiteX17" fmla="*/ 1166070 w 9764786"/>
              <a:gd name="connsiteY17" fmla="*/ 176169 h 687897"/>
              <a:gd name="connsiteX18" fmla="*/ 1216404 w 9764786"/>
              <a:gd name="connsiteY18" fmla="*/ 192947 h 687897"/>
              <a:gd name="connsiteX19" fmla="*/ 1258349 w 9764786"/>
              <a:gd name="connsiteY19" fmla="*/ 201336 h 687897"/>
              <a:gd name="connsiteX20" fmla="*/ 1384184 w 9764786"/>
              <a:gd name="connsiteY20" fmla="*/ 226503 h 687897"/>
              <a:gd name="connsiteX21" fmla="*/ 1484852 w 9764786"/>
              <a:gd name="connsiteY21" fmla="*/ 251670 h 687897"/>
              <a:gd name="connsiteX22" fmla="*/ 1619075 w 9764786"/>
              <a:gd name="connsiteY22" fmla="*/ 293615 h 687897"/>
              <a:gd name="connsiteX23" fmla="*/ 1669409 w 9764786"/>
              <a:gd name="connsiteY23" fmla="*/ 302004 h 687897"/>
              <a:gd name="connsiteX24" fmla="*/ 1694576 w 9764786"/>
              <a:gd name="connsiteY24" fmla="*/ 310393 h 687897"/>
              <a:gd name="connsiteX25" fmla="*/ 1879134 w 9764786"/>
              <a:gd name="connsiteY25" fmla="*/ 335560 h 687897"/>
              <a:gd name="connsiteX26" fmla="*/ 1988191 w 9764786"/>
              <a:gd name="connsiteY26" fmla="*/ 352338 h 687897"/>
              <a:gd name="connsiteX27" fmla="*/ 2021747 w 9764786"/>
              <a:gd name="connsiteY27" fmla="*/ 369116 h 687897"/>
              <a:gd name="connsiteX28" fmla="*/ 2063692 w 9764786"/>
              <a:gd name="connsiteY28" fmla="*/ 377505 h 687897"/>
              <a:gd name="connsiteX29" fmla="*/ 2130804 w 9764786"/>
              <a:gd name="connsiteY29" fmla="*/ 394283 h 687897"/>
              <a:gd name="connsiteX30" fmla="*/ 2239861 w 9764786"/>
              <a:gd name="connsiteY30" fmla="*/ 427838 h 687897"/>
              <a:gd name="connsiteX31" fmla="*/ 2306973 w 9764786"/>
              <a:gd name="connsiteY31" fmla="*/ 436227 h 687897"/>
              <a:gd name="connsiteX32" fmla="*/ 2432808 w 9764786"/>
              <a:gd name="connsiteY32" fmla="*/ 478172 h 687897"/>
              <a:gd name="connsiteX33" fmla="*/ 2474752 w 9764786"/>
              <a:gd name="connsiteY33" fmla="*/ 494950 h 687897"/>
              <a:gd name="connsiteX34" fmla="*/ 2558642 w 9764786"/>
              <a:gd name="connsiteY34" fmla="*/ 511728 h 687897"/>
              <a:gd name="connsiteX35" fmla="*/ 2592198 w 9764786"/>
              <a:gd name="connsiteY35" fmla="*/ 528506 h 687897"/>
              <a:gd name="connsiteX36" fmla="*/ 2625754 w 9764786"/>
              <a:gd name="connsiteY36" fmla="*/ 536895 h 687897"/>
              <a:gd name="connsiteX37" fmla="*/ 2650921 w 9764786"/>
              <a:gd name="connsiteY37" fmla="*/ 545284 h 687897"/>
              <a:gd name="connsiteX38" fmla="*/ 2869035 w 9764786"/>
              <a:gd name="connsiteY38" fmla="*/ 553673 h 687897"/>
              <a:gd name="connsiteX39" fmla="*/ 3011648 w 9764786"/>
              <a:gd name="connsiteY39" fmla="*/ 570451 h 687897"/>
              <a:gd name="connsiteX40" fmla="*/ 3145872 w 9764786"/>
              <a:gd name="connsiteY40" fmla="*/ 578840 h 687897"/>
              <a:gd name="connsiteX41" fmla="*/ 3322041 w 9764786"/>
              <a:gd name="connsiteY41" fmla="*/ 595618 h 687897"/>
              <a:gd name="connsiteX42" fmla="*/ 4043494 w 9764786"/>
              <a:gd name="connsiteY42" fmla="*/ 620785 h 687897"/>
              <a:gd name="connsiteX43" fmla="*/ 4236441 w 9764786"/>
              <a:gd name="connsiteY43" fmla="*/ 637563 h 687897"/>
              <a:gd name="connsiteX44" fmla="*/ 4379053 w 9764786"/>
              <a:gd name="connsiteY44" fmla="*/ 645952 h 687897"/>
              <a:gd name="connsiteX45" fmla="*/ 4504888 w 9764786"/>
              <a:gd name="connsiteY45" fmla="*/ 654341 h 687897"/>
              <a:gd name="connsiteX46" fmla="*/ 5578679 w 9764786"/>
              <a:gd name="connsiteY46" fmla="*/ 645952 h 687897"/>
              <a:gd name="connsiteX47" fmla="*/ 5696125 w 9764786"/>
              <a:gd name="connsiteY47" fmla="*/ 637563 h 687897"/>
              <a:gd name="connsiteX48" fmla="*/ 5746459 w 9764786"/>
              <a:gd name="connsiteY48" fmla="*/ 629174 h 687897"/>
              <a:gd name="connsiteX49" fmla="*/ 5805182 w 9764786"/>
              <a:gd name="connsiteY49" fmla="*/ 620785 h 687897"/>
              <a:gd name="connsiteX50" fmla="*/ 5889072 w 9764786"/>
              <a:gd name="connsiteY50" fmla="*/ 604007 h 687897"/>
              <a:gd name="connsiteX51" fmla="*/ 5914239 w 9764786"/>
              <a:gd name="connsiteY51" fmla="*/ 587229 h 687897"/>
              <a:gd name="connsiteX52" fmla="*/ 5956184 w 9764786"/>
              <a:gd name="connsiteY52" fmla="*/ 578840 h 687897"/>
              <a:gd name="connsiteX53" fmla="*/ 6098797 w 9764786"/>
              <a:gd name="connsiteY53" fmla="*/ 570451 h 687897"/>
              <a:gd name="connsiteX54" fmla="*/ 6224631 w 9764786"/>
              <a:gd name="connsiteY54" fmla="*/ 545284 h 687897"/>
              <a:gd name="connsiteX55" fmla="*/ 6300132 w 9764786"/>
              <a:gd name="connsiteY55" fmla="*/ 536895 h 687897"/>
              <a:gd name="connsiteX56" fmla="*/ 6576969 w 9764786"/>
              <a:gd name="connsiteY56" fmla="*/ 503339 h 687897"/>
              <a:gd name="connsiteX57" fmla="*/ 6753138 w 9764786"/>
              <a:gd name="connsiteY57" fmla="*/ 494950 h 687897"/>
              <a:gd name="connsiteX58" fmla="*/ 7407479 w 9764786"/>
              <a:gd name="connsiteY58" fmla="*/ 486561 h 687897"/>
              <a:gd name="connsiteX59" fmla="*/ 7482980 w 9764786"/>
              <a:gd name="connsiteY59" fmla="*/ 494950 h 687897"/>
              <a:gd name="connsiteX60" fmla="*/ 7558481 w 9764786"/>
              <a:gd name="connsiteY60" fmla="*/ 511728 h 687897"/>
              <a:gd name="connsiteX61" fmla="*/ 7592037 w 9764786"/>
              <a:gd name="connsiteY61" fmla="*/ 520117 h 687897"/>
              <a:gd name="connsiteX62" fmla="*/ 7717872 w 9764786"/>
              <a:gd name="connsiteY62" fmla="*/ 528506 h 687897"/>
              <a:gd name="connsiteX63" fmla="*/ 7793373 w 9764786"/>
              <a:gd name="connsiteY63" fmla="*/ 545284 h 687897"/>
              <a:gd name="connsiteX64" fmla="*/ 7852096 w 9764786"/>
              <a:gd name="connsiteY64" fmla="*/ 570451 h 687897"/>
              <a:gd name="connsiteX65" fmla="*/ 7902430 w 9764786"/>
              <a:gd name="connsiteY65" fmla="*/ 578840 h 687897"/>
              <a:gd name="connsiteX66" fmla="*/ 7927597 w 9764786"/>
              <a:gd name="connsiteY66" fmla="*/ 587229 h 687897"/>
              <a:gd name="connsiteX67" fmla="*/ 8003097 w 9764786"/>
              <a:gd name="connsiteY67" fmla="*/ 604007 h 687897"/>
              <a:gd name="connsiteX68" fmla="*/ 8028264 w 9764786"/>
              <a:gd name="connsiteY68" fmla="*/ 612396 h 687897"/>
              <a:gd name="connsiteX69" fmla="*/ 8103765 w 9764786"/>
              <a:gd name="connsiteY69" fmla="*/ 620785 h 687897"/>
              <a:gd name="connsiteX70" fmla="*/ 8145710 w 9764786"/>
              <a:gd name="connsiteY70" fmla="*/ 629174 h 687897"/>
              <a:gd name="connsiteX71" fmla="*/ 8204433 w 9764786"/>
              <a:gd name="connsiteY71" fmla="*/ 637563 h 687897"/>
              <a:gd name="connsiteX72" fmla="*/ 8237989 w 9764786"/>
              <a:gd name="connsiteY72" fmla="*/ 645952 h 687897"/>
              <a:gd name="connsiteX73" fmla="*/ 8305101 w 9764786"/>
              <a:gd name="connsiteY73" fmla="*/ 662730 h 687897"/>
              <a:gd name="connsiteX74" fmla="*/ 8330268 w 9764786"/>
              <a:gd name="connsiteY74" fmla="*/ 679508 h 687897"/>
              <a:gd name="connsiteX75" fmla="*/ 8414158 w 9764786"/>
              <a:gd name="connsiteY75" fmla="*/ 687897 h 687897"/>
              <a:gd name="connsiteX76" fmla="*/ 8942664 w 9764786"/>
              <a:gd name="connsiteY76" fmla="*/ 679508 h 687897"/>
              <a:gd name="connsiteX77" fmla="*/ 8992998 w 9764786"/>
              <a:gd name="connsiteY77" fmla="*/ 671119 h 687897"/>
              <a:gd name="connsiteX78" fmla="*/ 9068499 w 9764786"/>
              <a:gd name="connsiteY78" fmla="*/ 654341 h 687897"/>
              <a:gd name="connsiteX79" fmla="*/ 9110444 w 9764786"/>
              <a:gd name="connsiteY79" fmla="*/ 645952 h 687897"/>
              <a:gd name="connsiteX80" fmla="*/ 9202723 w 9764786"/>
              <a:gd name="connsiteY80" fmla="*/ 604007 h 687897"/>
              <a:gd name="connsiteX81" fmla="*/ 9244668 w 9764786"/>
              <a:gd name="connsiteY81" fmla="*/ 587229 h 687897"/>
              <a:gd name="connsiteX82" fmla="*/ 9320169 w 9764786"/>
              <a:gd name="connsiteY82" fmla="*/ 545284 h 687897"/>
              <a:gd name="connsiteX83" fmla="*/ 9387281 w 9764786"/>
              <a:gd name="connsiteY83" fmla="*/ 511728 h 687897"/>
              <a:gd name="connsiteX84" fmla="*/ 9462782 w 9764786"/>
              <a:gd name="connsiteY84" fmla="*/ 461394 h 687897"/>
              <a:gd name="connsiteX85" fmla="*/ 9529894 w 9764786"/>
              <a:gd name="connsiteY85" fmla="*/ 427838 h 687897"/>
              <a:gd name="connsiteX86" fmla="*/ 9571839 w 9764786"/>
              <a:gd name="connsiteY86" fmla="*/ 419449 h 687897"/>
              <a:gd name="connsiteX87" fmla="*/ 9655729 w 9764786"/>
              <a:gd name="connsiteY87" fmla="*/ 343949 h 687897"/>
              <a:gd name="connsiteX88" fmla="*/ 9689285 w 9764786"/>
              <a:gd name="connsiteY88" fmla="*/ 310393 h 687897"/>
              <a:gd name="connsiteX89" fmla="*/ 9714452 w 9764786"/>
              <a:gd name="connsiteY89" fmla="*/ 285226 h 687897"/>
              <a:gd name="connsiteX90" fmla="*/ 9748008 w 9764786"/>
              <a:gd name="connsiteY90" fmla="*/ 276837 h 687897"/>
              <a:gd name="connsiteX91" fmla="*/ 9764786 w 9764786"/>
              <a:gd name="connsiteY91" fmla="*/ 251670 h 68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9764786" h="687897">
                <a:moveTo>
                  <a:pt x="0" y="125835"/>
                </a:moveTo>
                <a:cubicBezTo>
                  <a:pt x="13982" y="111853"/>
                  <a:pt x="25493" y="94858"/>
                  <a:pt x="41945" y="83890"/>
                </a:cubicBezTo>
                <a:cubicBezTo>
                  <a:pt x="51538" y="77495"/>
                  <a:pt x="64965" y="80184"/>
                  <a:pt x="75501" y="75501"/>
                </a:cubicBezTo>
                <a:cubicBezTo>
                  <a:pt x="133167" y="49872"/>
                  <a:pt x="99029" y="53046"/>
                  <a:pt x="151002" y="33556"/>
                </a:cubicBezTo>
                <a:cubicBezTo>
                  <a:pt x="161797" y="29508"/>
                  <a:pt x="173620" y="28813"/>
                  <a:pt x="184558" y="25167"/>
                </a:cubicBezTo>
                <a:cubicBezTo>
                  <a:pt x="279328" y="-6423"/>
                  <a:pt x="179645" y="20103"/>
                  <a:pt x="260059" y="0"/>
                </a:cubicBezTo>
                <a:cubicBezTo>
                  <a:pt x="332764" y="5593"/>
                  <a:pt x="405641" y="9275"/>
                  <a:pt x="478173" y="16778"/>
                </a:cubicBezTo>
                <a:cubicBezTo>
                  <a:pt x="486969" y="17688"/>
                  <a:pt x="494837" y="22738"/>
                  <a:pt x="503340" y="25167"/>
                </a:cubicBezTo>
                <a:cubicBezTo>
                  <a:pt x="523304" y="30871"/>
                  <a:pt x="559507" y="38892"/>
                  <a:pt x="578841" y="41945"/>
                </a:cubicBezTo>
                <a:cubicBezTo>
                  <a:pt x="607730" y="46506"/>
                  <a:pt x="762428" y="66870"/>
                  <a:pt x="796954" y="75501"/>
                </a:cubicBezTo>
                <a:cubicBezTo>
                  <a:pt x="808139" y="78297"/>
                  <a:pt x="819424" y="80723"/>
                  <a:pt x="830510" y="83890"/>
                </a:cubicBezTo>
                <a:cubicBezTo>
                  <a:pt x="839013" y="86319"/>
                  <a:pt x="846937" y="90934"/>
                  <a:pt x="855677" y="92279"/>
                </a:cubicBezTo>
                <a:cubicBezTo>
                  <a:pt x="883453" y="96552"/>
                  <a:pt x="911711" y="96954"/>
                  <a:pt x="939567" y="100668"/>
                </a:cubicBezTo>
                <a:cubicBezTo>
                  <a:pt x="962389" y="103711"/>
                  <a:pt x="992284" y="111750"/>
                  <a:pt x="1015068" y="117446"/>
                </a:cubicBezTo>
                <a:cubicBezTo>
                  <a:pt x="1023457" y="123039"/>
                  <a:pt x="1031217" y="129715"/>
                  <a:pt x="1040235" y="134224"/>
                </a:cubicBezTo>
                <a:cubicBezTo>
                  <a:pt x="1057432" y="142823"/>
                  <a:pt x="1091393" y="147811"/>
                  <a:pt x="1107347" y="151002"/>
                </a:cubicBezTo>
                <a:cubicBezTo>
                  <a:pt x="1115736" y="156595"/>
                  <a:pt x="1123247" y="163808"/>
                  <a:pt x="1132514" y="167780"/>
                </a:cubicBezTo>
                <a:cubicBezTo>
                  <a:pt x="1143111" y="172322"/>
                  <a:pt x="1155027" y="172856"/>
                  <a:pt x="1166070" y="176169"/>
                </a:cubicBezTo>
                <a:cubicBezTo>
                  <a:pt x="1183010" y="181251"/>
                  <a:pt x="1199626" y="187354"/>
                  <a:pt x="1216404" y="192947"/>
                </a:cubicBezTo>
                <a:cubicBezTo>
                  <a:pt x="1229931" y="197456"/>
                  <a:pt x="1244593" y="197584"/>
                  <a:pt x="1258349" y="201336"/>
                </a:cubicBezTo>
                <a:cubicBezTo>
                  <a:pt x="1360589" y="229220"/>
                  <a:pt x="1251182" y="211725"/>
                  <a:pt x="1384184" y="226503"/>
                </a:cubicBezTo>
                <a:cubicBezTo>
                  <a:pt x="1417740" y="234892"/>
                  <a:pt x="1452038" y="240732"/>
                  <a:pt x="1484852" y="251670"/>
                </a:cubicBezTo>
                <a:cubicBezTo>
                  <a:pt x="1520867" y="263675"/>
                  <a:pt x="1579966" y="284590"/>
                  <a:pt x="1619075" y="293615"/>
                </a:cubicBezTo>
                <a:cubicBezTo>
                  <a:pt x="1635649" y="297440"/>
                  <a:pt x="1652805" y="298314"/>
                  <a:pt x="1669409" y="302004"/>
                </a:cubicBezTo>
                <a:cubicBezTo>
                  <a:pt x="1678041" y="303922"/>
                  <a:pt x="1685944" y="308475"/>
                  <a:pt x="1694576" y="310393"/>
                </a:cubicBezTo>
                <a:cubicBezTo>
                  <a:pt x="1735376" y="319460"/>
                  <a:pt x="1871204" y="334526"/>
                  <a:pt x="1879134" y="335560"/>
                </a:cubicBezTo>
                <a:cubicBezTo>
                  <a:pt x="1928789" y="342037"/>
                  <a:pt x="1940639" y="344413"/>
                  <a:pt x="1988191" y="352338"/>
                </a:cubicBezTo>
                <a:cubicBezTo>
                  <a:pt x="1999376" y="357931"/>
                  <a:pt x="2009883" y="365161"/>
                  <a:pt x="2021747" y="369116"/>
                </a:cubicBezTo>
                <a:cubicBezTo>
                  <a:pt x="2035274" y="373625"/>
                  <a:pt x="2049799" y="374299"/>
                  <a:pt x="2063692" y="377505"/>
                </a:cubicBezTo>
                <a:cubicBezTo>
                  <a:pt x="2086161" y="382690"/>
                  <a:pt x="2108632" y="387948"/>
                  <a:pt x="2130804" y="394283"/>
                </a:cubicBezTo>
                <a:cubicBezTo>
                  <a:pt x="2173344" y="406437"/>
                  <a:pt x="2195336" y="418933"/>
                  <a:pt x="2239861" y="427838"/>
                </a:cubicBezTo>
                <a:cubicBezTo>
                  <a:pt x="2261968" y="432259"/>
                  <a:pt x="2284602" y="433431"/>
                  <a:pt x="2306973" y="436227"/>
                </a:cubicBezTo>
                <a:cubicBezTo>
                  <a:pt x="2425582" y="487060"/>
                  <a:pt x="2303141" y="438274"/>
                  <a:pt x="2432808" y="478172"/>
                </a:cubicBezTo>
                <a:cubicBezTo>
                  <a:pt x="2447200" y="482601"/>
                  <a:pt x="2460202" y="491070"/>
                  <a:pt x="2474752" y="494950"/>
                </a:cubicBezTo>
                <a:cubicBezTo>
                  <a:pt x="2502306" y="502298"/>
                  <a:pt x="2558642" y="511728"/>
                  <a:pt x="2558642" y="511728"/>
                </a:cubicBezTo>
                <a:cubicBezTo>
                  <a:pt x="2569827" y="517321"/>
                  <a:pt x="2580489" y="524115"/>
                  <a:pt x="2592198" y="528506"/>
                </a:cubicBezTo>
                <a:cubicBezTo>
                  <a:pt x="2602993" y="532554"/>
                  <a:pt x="2614668" y="533728"/>
                  <a:pt x="2625754" y="536895"/>
                </a:cubicBezTo>
                <a:cubicBezTo>
                  <a:pt x="2634257" y="539324"/>
                  <a:pt x="2642099" y="544676"/>
                  <a:pt x="2650921" y="545284"/>
                </a:cubicBezTo>
                <a:cubicBezTo>
                  <a:pt x="2723507" y="550290"/>
                  <a:pt x="2796330" y="550877"/>
                  <a:pt x="2869035" y="553673"/>
                </a:cubicBezTo>
                <a:cubicBezTo>
                  <a:pt x="2916573" y="559266"/>
                  <a:pt x="2963979" y="566117"/>
                  <a:pt x="3011648" y="570451"/>
                </a:cubicBezTo>
                <a:cubicBezTo>
                  <a:pt x="3056293" y="574510"/>
                  <a:pt x="3101157" y="575646"/>
                  <a:pt x="3145872" y="578840"/>
                </a:cubicBezTo>
                <a:cubicBezTo>
                  <a:pt x="3234004" y="585135"/>
                  <a:pt x="3241478" y="586667"/>
                  <a:pt x="3322041" y="595618"/>
                </a:cubicBezTo>
                <a:cubicBezTo>
                  <a:pt x="3597306" y="674265"/>
                  <a:pt x="3315757" y="599381"/>
                  <a:pt x="4043494" y="620785"/>
                </a:cubicBezTo>
                <a:cubicBezTo>
                  <a:pt x="4108024" y="622683"/>
                  <a:pt x="4172063" y="632735"/>
                  <a:pt x="4236441" y="637563"/>
                </a:cubicBezTo>
                <a:cubicBezTo>
                  <a:pt x="4283927" y="641124"/>
                  <a:pt x="4331526" y="642982"/>
                  <a:pt x="4379053" y="645952"/>
                </a:cubicBezTo>
                <a:lnTo>
                  <a:pt x="4504888" y="654341"/>
                </a:lnTo>
                <a:lnTo>
                  <a:pt x="5578679" y="645952"/>
                </a:lnTo>
                <a:cubicBezTo>
                  <a:pt x="5617924" y="645399"/>
                  <a:pt x="5657071" y="641468"/>
                  <a:pt x="5696125" y="637563"/>
                </a:cubicBezTo>
                <a:cubicBezTo>
                  <a:pt x="5713050" y="635870"/>
                  <a:pt x="5729647" y="631760"/>
                  <a:pt x="5746459" y="629174"/>
                </a:cubicBezTo>
                <a:cubicBezTo>
                  <a:pt x="5766002" y="626167"/>
                  <a:pt x="5785728" y="624322"/>
                  <a:pt x="5805182" y="620785"/>
                </a:cubicBezTo>
                <a:cubicBezTo>
                  <a:pt x="6080499" y="570727"/>
                  <a:pt x="5495044" y="669678"/>
                  <a:pt x="5889072" y="604007"/>
                </a:cubicBezTo>
                <a:cubicBezTo>
                  <a:pt x="5897461" y="598414"/>
                  <a:pt x="5904799" y="590769"/>
                  <a:pt x="5914239" y="587229"/>
                </a:cubicBezTo>
                <a:cubicBezTo>
                  <a:pt x="5927590" y="582222"/>
                  <a:pt x="5941984" y="580131"/>
                  <a:pt x="5956184" y="578840"/>
                </a:cubicBezTo>
                <a:cubicBezTo>
                  <a:pt x="6003608" y="574529"/>
                  <a:pt x="6051259" y="573247"/>
                  <a:pt x="6098797" y="570451"/>
                </a:cubicBezTo>
                <a:cubicBezTo>
                  <a:pt x="6147841" y="559552"/>
                  <a:pt x="6177278" y="551598"/>
                  <a:pt x="6224631" y="545284"/>
                </a:cubicBezTo>
                <a:cubicBezTo>
                  <a:pt x="6249731" y="541937"/>
                  <a:pt x="6275006" y="540036"/>
                  <a:pt x="6300132" y="536895"/>
                </a:cubicBezTo>
                <a:cubicBezTo>
                  <a:pt x="6339813" y="531935"/>
                  <a:pt x="6507022" y="507852"/>
                  <a:pt x="6576969" y="503339"/>
                </a:cubicBezTo>
                <a:cubicBezTo>
                  <a:pt x="6635637" y="499554"/>
                  <a:pt x="6694415" y="497746"/>
                  <a:pt x="6753138" y="494950"/>
                </a:cubicBezTo>
                <a:cubicBezTo>
                  <a:pt x="6992847" y="415047"/>
                  <a:pt x="6804546" y="471674"/>
                  <a:pt x="7407479" y="486561"/>
                </a:cubicBezTo>
                <a:cubicBezTo>
                  <a:pt x="7432793" y="487186"/>
                  <a:pt x="7458003" y="490787"/>
                  <a:pt x="7482980" y="494950"/>
                </a:cubicBezTo>
                <a:cubicBezTo>
                  <a:pt x="7508410" y="499188"/>
                  <a:pt x="7533360" y="505931"/>
                  <a:pt x="7558481" y="511728"/>
                </a:cubicBezTo>
                <a:cubicBezTo>
                  <a:pt x="7569715" y="514321"/>
                  <a:pt x="7580571" y="518910"/>
                  <a:pt x="7592037" y="520117"/>
                </a:cubicBezTo>
                <a:cubicBezTo>
                  <a:pt x="7633844" y="524518"/>
                  <a:pt x="7675927" y="525710"/>
                  <a:pt x="7717872" y="528506"/>
                </a:cubicBezTo>
                <a:cubicBezTo>
                  <a:pt x="7748038" y="533534"/>
                  <a:pt x="7767089" y="534019"/>
                  <a:pt x="7793373" y="545284"/>
                </a:cubicBezTo>
                <a:cubicBezTo>
                  <a:pt x="7820993" y="557121"/>
                  <a:pt x="7824855" y="564398"/>
                  <a:pt x="7852096" y="570451"/>
                </a:cubicBezTo>
                <a:cubicBezTo>
                  <a:pt x="7868700" y="574141"/>
                  <a:pt x="7885826" y="575150"/>
                  <a:pt x="7902430" y="578840"/>
                </a:cubicBezTo>
                <a:cubicBezTo>
                  <a:pt x="7911062" y="580758"/>
                  <a:pt x="7919018" y="585084"/>
                  <a:pt x="7927597" y="587229"/>
                </a:cubicBezTo>
                <a:cubicBezTo>
                  <a:pt x="7952608" y="593482"/>
                  <a:pt x="7978086" y="597754"/>
                  <a:pt x="8003097" y="604007"/>
                </a:cubicBezTo>
                <a:cubicBezTo>
                  <a:pt x="8011676" y="606152"/>
                  <a:pt x="8019542" y="610942"/>
                  <a:pt x="8028264" y="612396"/>
                </a:cubicBezTo>
                <a:cubicBezTo>
                  <a:pt x="8053241" y="616559"/>
                  <a:pt x="8078698" y="617204"/>
                  <a:pt x="8103765" y="620785"/>
                </a:cubicBezTo>
                <a:cubicBezTo>
                  <a:pt x="8117880" y="622801"/>
                  <a:pt x="8131645" y="626830"/>
                  <a:pt x="8145710" y="629174"/>
                </a:cubicBezTo>
                <a:cubicBezTo>
                  <a:pt x="8165214" y="632425"/>
                  <a:pt x="8184979" y="634026"/>
                  <a:pt x="8204433" y="637563"/>
                </a:cubicBezTo>
                <a:cubicBezTo>
                  <a:pt x="8215777" y="639625"/>
                  <a:pt x="8226734" y="643451"/>
                  <a:pt x="8237989" y="645952"/>
                </a:cubicBezTo>
                <a:cubicBezTo>
                  <a:pt x="8255219" y="649781"/>
                  <a:pt x="8287112" y="653736"/>
                  <a:pt x="8305101" y="662730"/>
                </a:cubicBezTo>
                <a:cubicBezTo>
                  <a:pt x="8314119" y="667239"/>
                  <a:pt x="8320444" y="677241"/>
                  <a:pt x="8330268" y="679508"/>
                </a:cubicBezTo>
                <a:cubicBezTo>
                  <a:pt x="8357651" y="685827"/>
                  <a:pt x="8386195" y="685101"/>
                  <a:pt x="8414158" y="687897"/>
                </a:cubicBezTo>
                <a:lnTo>
                  <a:pt x="8942664" y="679508"/>
                </a:lnTo>
                <a:cubicBezTo>
                  <a:pt x="8959666" y="679015"/>
                  <a:pt x="8976263" y="674162"/>
                  <a:pt x="8992998" y="671119"/>
                </a:cubicBezTo>
                <a:cubicBezTo>
                  <a:pt x="9062577" y="658468"/>
                  <a:pt x="9007907" y="667806"/>
                  <a:pt x="9068499" y="654341"/>
                </a:cubicBezTo>
                <a:cubicBezTo>
                  <a:pt x="9082418" y="651248"/>
                  <a:pt x="9096688" y="649704"/>
                  <a:pt x="9110444" y="645952"/>
                </a:cubicBezTo>
                <a:cubicBezTo>
                  <a:pt x="9185955" y="625358"/>
                  <a:pt x="9136662" y="637037"/>
                  <a:pt x="9202723" y="604007"/>
                </a:cubicBezTo>
                <a:cubicBezTo>
                  <a:pt x="9216192" y="597273"/>
                  <a:pt x="9230907" y="593345"/>
                  <a:pt x="9244668" y="587229"/>
                </a:cubicBezTo>
                <a:cubicBezTo>
                  <a:pt x="9317379" y="554913"/>
                  <a:pt x="9235464" y="587636"/>
                  <a:pt x="9320169" y="545284"/>
                </a:cubicBezTo>
                <a:cubicBezTo>
                  <a:pt x="9390696" y="510020"/>
                  <a:pt x="9282636" y="581491"/>
                  <a:pt x="9387281" y="511728"/>
                </a:cubicBezTo>
                <a:cubicBezTo>
                  <a:pt x="9441972" y="475267"/>
                  <a:pt x="9399412" y="495516"/>
                  <a:pt x="9462782" y="461394"/>
                </a:cubicBezTo>
                <a:cubicBezTo>
                  <a:pt x="9484804" y="449536"/>
                  <a:pt x="9505369" y="432743"/>
                  <a:pt x="9529894" y="427838"/>
                </a:cubicBezTo>
                <a:lnTo>
                  <a:pt x="9571839" y="419449"/>
                </a:lnTo>
                <a:cubicBezTo>
                  <a:pt x="9624377" y="380047"/>
                  <a:pt x="9595509" y="404169"/>
                  <a:pt x="9655729" y="343949"/>
                </a:cubicBezTo>
                <a:lnTo>
                  <a:pt x="9689285" y="310393"/>
                </a:lnTo>
                <a:cubicBezTo>
                  <a:pt x="9697674" y="302004"/>
                  <a:pt x="9702942" y="288103"/>
                  <a:pt x="9714452" y="285226"/>
                </a:cubicBezTo>
                <a:lnTo>
                  <a:pt x="9748008" y="276837"/>
                </a:lnTo>
                <a:lnTo>
                  <a:pt x="9764786" y="251670"/>
                </a:ln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06CC66E-2242-43FC-BB76-CE6956C3BAA3}"/>
              </a:ext>
            </a:extLst>
          </p:cNvPr>
          <p:cNvSpPr/>
          <p:nvPr/>
        </p:nvSpPr>
        <p:spPr>
          <a:xfrm>
            <a:off x="4748169" y="4404220"/>
            <a:ext cx="595618" cy="789135"/>
          </a:xfrm>
          <a:custGeom>
            <a:avLst/>
            <a:gdLst>
              <a:gd name="connsiteX0" fmla="*/ 394282 w 595618"/>
              <a:gd name="connsiteY0" fmla="*/ 50334 h 789135"/>
              <a:gd name="connsiteX1" fmla="*/ 436227 w 595618"/>
              <a:gd name="connsiteY1" fmla="*/ 58723 h 789135"/>
              <a:gd name="connsiteX2" fmla="*/ 444616 w 595618"/>
              <a:gd name="connsiteY2" fmla="*/ 92279 h 789135"/>
              <a:gd name="connsiteX3" fmla="*/ 461394 w 595618"/>
              <a:gd name="connsiteY3" fmla="*/ 134224 h 789135"/>
              <a:gd name="connsiteX4" fmla="*/ 478172 w 595618"/>
              <a:gd name="connsiteY4" fmla="*/ 234892 h 789135"/>
              <a:gd name="connsiteX5" fmla="*/ 486561 w 595618"/>
              <a:gd name="connsiteY5" fmla="*/ 285226 h 789135"/>
              <a:gd name="connsiteX6" fmla="*/ 494950 w 595618"/>
              <a:gd name="connsiteY6" fmla="*/ 360727 h 789135"/>
              <a:gd name="connsiteX7" fmla="*/ 486561 w 595618"/>
              <a:gd name="connsiteY7" fmla="*/ 411061 h 789135"/>
              <a:gd name="connsiteX8" fmla="*/ 436227 w 595618"/>
              <a:gd name="connsiteY8" fmla="*/ 402672 h 789135"/>
              <a:gd name="connsiteX9" fmla="*/ 343948 w 595618"/>
              <a:gd name="connsiteY9" fmla="*/ 394283 h 789135"/>
              <a:gd name="connsiteX10" fmla="*/ 285225 w 595618"/>
              <a:gd name="connsiteY10" fmla="*/ 385894 h 789135"/>
              <a:gd name="connsiteX11" fmla="*/ 201336 w 595618"/>
              <a:gd name="connsiteY11" fmla="*/ 369116 h 789135"/>
              <a:gd name="connsiteX12" fmla="*/ 176169 w 595618"/>
              <a:gd name="connsiteY12" fmla="*/ 360727 h 789135"/>
              <a:gd name="connsiteX13" fmla="*/ 58723 w 595618"/>
              <a:gd name="connsiteY13" fmla="*/ 369116 h 789135"/>
              <a:gd name="connsiteX14" fmla="*/ 16778 w 595618"/>
              <a:gd name="connsiteY14" fmla="*/ 419450 h 789135"/>
              <a:gd name="connsiteX15" fmla="*/ 0 w 595618"/>
              <a:gd name="connsiteY15" fmla="*/ 469784 h 789135"/>
              <a:gd name="connsiteX16" fmla="*/ 16778 w 595618"/>
              <a:gd name="connsiteY16" fmla="*/ 645952 h 789135"/>
              <a:gd name="connsiteX17" fmla="*/ 58723 w 595618"/>
              <a:gd name="connsiteY17" fmla="*/ 738231 h 789135"/>
              <a:gd name="connsiteX18" fmla="*/ 83890 w 595618"/>
              <a:gd name="connsiteY18" fmla="*/ 763398 h 789135"/>
              <a:gd name="connsiteX19" fmla="*/ 117446 w 595618"/>
              <a:gd name="connsiteY19" fmla="*/ 771787 h 789135"/>
              <a:gd name="connsiteX20" fmla="*/ 142613 w 595618"/>
              <a:gd name="connsiteY20" fmla="*/ 788565 h 789135"/>
              <a:gd name="connsiteX21" fmla="*/ 385893 w 595618"/>
              <a:gd name="connsiteY21" fmla="*/ 771787 h 789135"/>
              <a:gd name="connsiteX22" fmla="*/ 411060 w 595618"/>
              <a:gd name="connsiteY22" fmla="*/ 763398 h 789135"/>
              <a:gd name="connsiteX23" fmla="*/ 461394 w 595618"/>
              <a:gd name="connsiteY23" fmla="*/ 729842 h 789135"/>
              <a:gd name="connsiteX24" fmla="*/ 528506 w 595618"/>
              <a:gd name="connsiteY24" fmla="*/ 671119 h 789135"/>
              <a:gd name="connsiteX25" fmla="*/ 553673 w 595618"/>
              <a:gd name="connsiteY25" fmla="*/ 654341 h 789135"/>
              <a:gd name="connsiteX26" fmla="*/ 595618 w 595618"/>
              <a:gd name="connsiteY26" fmla="*/ 578841 h 789135"/>
              <a:gd name="connsiteX27" fmla="*/ 587229 w 595618"/>
              <a:gd name="connsiteY27" fmla="*/ 142613 h 789135"/>
              <a:gd name="connsiteX28" fmla="*/ 578840 w 595618"/>
              <a:gd name="connsiteY28" fmla="*/ 117446 h 789135"/>
              <a:gd name="connsiteX29" fmla="*/ 562062 w 595618"/>
              <a:gd name="connsiteY29" fmla="*/ 92279 h 789135"/>
              <a:gd name="connsiteX30" fmla="*/ 528506 w 595618"/>
              <a:gd name="connsiteY30" fmla="*/ 25167 h 789135"/>
              <a:gd name="connsiteX31" fmla="*/ 520117 w 595618"/>
              <a:gd name="connsiteY31" fmla="*/ 0 h 789135"/>
              <a:gd name="connsiteX32" fmla="*/ 511728 w 595618"/>
              <a:gd name="connsiteY32" fmla="*/ 8389 h 789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95618" h="789135">
                <a:moveTo>
                  <a:pt x="394282" y="50334"/>
                </a:moveTo>
                <a:cubicBezTo>
                  <a:pt x="408264" y="53130"/>
                  <a:pt x="425273" y="49595"/>
                  <a:pt x="436227" y="58723"/>
                </a:cubicBezTo>
                <a:cubicBezTo>
                  <a:pt x="445084" y="66104"/>
                  <a:pt x="440970" y="81341"/>
                  <a:pt x="444616" y="92279"/>
                </a:cubicBezTo>
                <a:cubicBezTo>
                  <a:pt x="449378" y="106565"/>
                  <a:pt x="455801" y="120242"/>
                  <a:pt x="461394" y="134224"/>
                </a:cubicBezTo>
                <a:lnTo>
                  <a:pt x="478172" y="234892"/>
                </a:lnTo>
                <a:cubicBezTo>
                  <a:pt x="480968" y="251670"/>
                  <a:pt x="484683" y="268321"/>
                  <a:pt x="486561" y="285226"/>
                </a:cubicBezTo>
                <a:lnTo>
                  <a:pt x="494950" y="360727"/>
                </a:lnTo>
                <a:cubicBezTo>
                  <a:pt x="492154" y="377505"/>
                  <a:pt x="500402" y="401174"/>
                  <a:pt x="486561" y="411061"/>
                </a:cubicBezTo>
                <a:cubicBezTo>
                  <a:pt x="472720" y="420948"/>
                  <a:pt x="453120" y="404659"/>
                  <a:pt x="436227" y="402672"/>
                </a:cubicBezTo>
                <a:cubicBezTo>
                  <a:pt x="405552" y="399063"/>
                  <a:pt x="374646" y="397694"/>
                  <a:pt x="343948" y="394283"/>
                </a:cubicBezTo>
                <a:cubicBezTo>
                  <a:pt x="324296" y="392099"/>
                  <a:pt x="304768" y="388901"/>
                  <a:pt x="285225" y="385894"/>
                </a:cubicBezTo>
                <a:cubicBezTo>
                  <a:pt x="249520" y="380401"/>
                  <a:pt x="233769" y="378383"/>
                  <a:pt x="201336" y="369116"/>
                </a:cubicBezTo>
                <a:cubicBezTo>
                  <a:pt x="192833" y="366687"/>
                  <a:pt x="184558" y="363523"/>
                  <a:pt x="176169" y="360727"/>
                </a:cubicBezTo>
                <a:cubicBezTo>
                  <a:pt x="137020" y="363523"/>
                  <a:pt x="96928" y="360127"/>
                  <a:pt x="58723" y="369116"/>
                </a:cubicBezTo>
                <a:cubicBezTo>
                  <a:pt x="48917" y="371423"/>
                  <a:pt x="21024" y="409897"/>
                  <a:pt x="16778" y="419450"/>
                </a:cubicBezTo>
                <a:cubicBezTo>
                  <a:pt x="9595" y="435611"/>
                  <a:pt x="0" y="469784"/>
                  <a:pt x="0" y="469784"/>
                </a:cubicBezTo>
                <a:cubicBezTo>
                  <a:pt x="5593" y="528507"/>
                  <a:pt x="10016" y="587352"/>
                  <a:pt x="16778" y="645952"/>
                </a:cubicBezTo>
                <a:cubicBezTo>
                  <a:pt x="21306" y="685194"/>
                  <a:pt x="28311" y="707819"/>
                  <a:pt x="58723" y="738231"/>
                </a:cubicBezTo>
                <a:cubicBezTo>
                  <a:pt x="67112" y="746620"/>
                  <a:pt x="73589" y="757512"/>
                  <a:pt x="83890" y="763398"/>
                </a:cubicBezTo>
                <a:cubicBezTo>
                  <a:pt x="93900" y="769118"/>
                  <a:pt x="106261" y="768991"/>
                  <a:pt x="117446" y="771787"/>
                </a:cubicBezTo>
                <a:cubicBezTo>
                  <a:pt x="125835" y="777380"/>
                  <a:pt x="132538" y="788178"/>
                  <a:pt x="142613" y="788565"/>
                </a:cubicBezTo>
                <a:cubicBezTo>
                  <a:pt x="194746" y="790570"/>
                  <a:pt x="313754" y="787818"/>
                  <a:pt x="385893" y="771787"/>
                </a:cubicBezTo>
                <a:cubicBezTo>
                  <a:pt x="394525" y="769869"/>
                  <a:pt x="403330" y="767692"/>
                  <a:pt x="411060" y="763398"/>
                </a:cubicBezTo>
                <a:cubicBezTo>
                  <a:pt x="428687" y="753605"/>
                  <a:pt x="461394" y="729842"/>
                  <a:pt x="461394" y="729842"/>
                </a:cubicBezTo>
                <a:cubicBezTo>
                  <a:pt x="489357" y="687897"/>
                  <a:pt x="469783" y="710268"/>
                  <a:pt x="528506" y="671119"/>
                </a:cubicBezTo>
                <a:lnTo>
                  <a:pt x="553673" y="654341"/>
                </a:lnTo>
                <a:cubicBezTo>
                  <a:pt x="592134" y="596650"/>
                  <a:pt x="580852" y="623138"/>
                  <a:pt x="595618" y="578841"/>
                </a:cubicBezTo>
                <a:cubicBezTo>
                  <a:pt x="592822" y="433432"/>
                  <a:pt x="592514" y="287953"/>
                  <a:pt x="587229" y="142613"/>
                </a:cubicBezTo>
                <a:cubicBezTo>
                  <a:pt x="586908" y="133776"/>
                  <a:pt x="582795" y="125355"/>
                  <a:pt x="578840" y="117446"/>
                </a:cubicBezTo>
                <a:cubicBezTo>
                  <a:pt x="574331" y="108428"/>
                  <a:pt x="567655" y="100668"/>
                  <a:pt x="562062" y="92279"/>
                </a:cubicBezTo>
                <a:cubicBezTo>
                  <a:pt x="545382" y="25560"/>
                  <a:pt x="566532" y="91713"/>
                  <a:pt x="528506" y="25167"/>
                </a:cubicBezTo>
                <a:cubicBezTo>
                  <a:pt x="524119" y="17489"/>
                  <a:pt x="526370" y="6253"/>
                  <a:pt x="520117" y="0"/>
                </a:cubicBezTo>
                <a:lnTo>
                  <a:pt x="511728" y="838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50A5C1F6-5E11-4641-9459-EE5A9E7A20D9}"/>
              </a:ext>
            </a:extLst>
          </p:cNvPr>
          <p:cNvSpPr/>
          <p:nvPr/>
        </p:nvSpPr>
        <p:spPr>
          <a:xfrm>
            <a:off x="3724413" y="4387442"/>
            <a:ext cx="830809" cy="796954"/>
          </a:xfrm>
          <a:custGeom>
            <a:avLst/>
            <a:gdLst>
              <a:gd name="connsiteX0" fmla="*/ 512027 w 830809"/>
              <a:gd name="connsiteY0" fmla="*/ 0 h 796954"/>
              <a:gd name="connsiteX1" fmla="*/ 503638 w 830809"/>
              <a:gd name="connsiteY1" fmla="*/ 192947 h 796954"/>
              <a:gd name="connsiteX2" fmla="*/ 495249 w 830809"/>
              <a:gd name="connsiteY2" fmla="*/ 218114 h 796954"/>
              <a:gd name="connsiteX3" fmla="*/ 486860 w 830809"/>
              <a:gd name="connsiteY3" fmla="*/ 260059 h 796954"/>
              <a:gd name="connsiteX4" fmla="*/ 470082 w 830809"/>
              <a:gd name="connsiteY4" fmla="*/ 285226 h 796954"/>
              <a:gd name="connsiteX5" fmla="*/ 461693 w 830809"/>
              <a:gd name="connsiteY5" fmla="*/ 327171 h 796954"/>
              <a:gd name="connsiteX6" fmla="*/ 310692 w 830809"/>
              <a:gd name="connsiteY6" fmla="*/ 343949 h 796954"/>
              <a:gd name="connsiteX7" fmla="*/ 285525 w 830809"/>
              <a:gd name="connsiteY7" fmla="*/ 327171 h 796954"/>
              <a:gd name="connsiteX8" fmla="*/ 235191 w 830809"/>
              <a:gd name="connsiteY8" fmla="*/ 318782 h 796954"/>
              <a:gd name="connsiteX9" fmla="*/ 210024 w 830809"/>
              <a:gd name="connsiteY9" fmla="*/ 310393 h 796954"/>
              <a:gd name="connsiteX10" fmla="*/ 67411 w 830809"/>
              <a:gd name="connsiteY10" fmla="*/ 318782 h 796954"/>
              <a:gd name="connsiteX11" fmla="*/ 25466 w 830809"/>
              <a:gd name="connsiteY11" fmla="*/ 394283 h 796954"/>
              <a:gd name="connsiteX12" fmla="*/ 8688 w 830809"/>
              <a:gd name="connsiteY12" fmla="*/ 427839 h 796954"/>
              <a:gd name="connsiteX13" fmla="*/ 299 w 830809"/>
              <a:gd name="connsiteY13" fmla="*/ 453006 h 796954"/>
              <a:gd name="connsiteX14" fmla="*/ 17077 w 830809"/>
              <a:gd name="connsiteY14" fmla="*/ 620786 h 796954"/>
              <a:gd name="connsiteX15" fmla="*/ 33855 w 830809"/>
              <a:gd name="connsiteY15" fmla="*/ 645952 h 796954"/>
              <a:gd name="connsiteX16" fmla="*/ 109356 w 830809"/>
              <a:gd name="connsiteY16" fmla="*/ 713064 h 796954"/>
              <a:gd name="connsiteX17" fmla="*/ 142912 w 830809"/>
              <a:gd name="connsiteY17" fmla="*/ 729842 h 796954"/>
              <a:gd name="connsiteX18" fmla="*/ 168079 w 830809"/>
              <a:gd name="connsiteY18" fmla="*/ 746620 h 796954"/>
              <a:gd name="connsiteX19" fmla="*/ 210024 w 830809"/>
              <a:gd name="connsiteY19" fmla="*/ 763398 h 796954"/>
              <a:gd name="connsiteX20" fmla="*/ 260358 w 830809"/>
              <a:gd name="connsiteY20" fmla="*/ 780176 h 796954"/>
              <a:gd name="connsiteX21" fmla="*/ 285525 w 830809"/>
              <a:gd name="connsiteY21" fmla="*/ 788565 h 796954"/>
              <a:gd name="connsiteX22" fmla="*/ 319081 w 830809"/>
              <a:gd name="connsiteY22" fmla="*/ 796954 h 796954"/>
              <a:gd name="connsiteX23" fmla="*/ 797253 w 830809"/>
              <a:gd name="connsiteY23" fmla="*/ 788565 h 796954"/>
              <a:gd name="connsiteX24" fmla="*/ 822420 w 830809"/>
              <a:gd name="connsiteY24" fmla="*/ 771787 h 796954"/>
              <a:gd name="connsiteX25" fmla="*/ 830809 w 830809"/>
              <a:gd name="connsiteY25" fmla="*/ 687897 h 796954"/>
              <a:gd name="connsiteX26" fmla="*/ 780475 w 830809"/>
              <a:gd name="connsiteY26" fmla="*/ 553674 h 796954"/>
              <a:gd name="connsiteX27" fmla="*/ 746919 w 830809"/>
              <a:gd name="connsiteY27" fmla="*/ 520118 h 796954"/>
              <a:gd name="connsiteX28" fmla="*/ 696585 w 830809"/>
              <a:gd name="connsiteY28" fmla="*/ 486562 h 796954"/>
              <a:gd name="connsiteX29" fmla="*/ 679807 w 830809"/>
              <a:gd name="connsiteY29" fmla="*/ 461395 h 796954"/>
              <a:gd name="connsiteX30" fmla="*/ 654640 w 830809"/>
              <a:gd name="connsiteY30" fmla="*/ 444617 h 796954"/>
              <a:gd name="connsiteX31" fmla="*/ 621084 w 830809"/>
              <a:gd name="connsiteY31" fmla="*/ 394283 h 796954"/>
              <a:gd name="connsiteX32" fmla="*/ 604306 w 830809"/>
              <a:gd name="connsiteY32" fmla="*/ 369116 h 796954"/>
              <a:gd name="connsiteX33" fmla="*/ 595917 w 830809"/>
              <a:gd name="connsiteY33" fmla="*/ 335560 h 796954"/>
              <a:gd name="connsiteX34" fmla="*/ 604306 w 830809"/>
              <a:gd name="connsiteY34" fmla="*/ 176169 h 796954"/>
              <a:gd name="connsiteX35" fmla="*/ 621084 w 830809"/>
              <a:gd name="connsiteY35" fmla="*/ 125835 h 796954"/>
              <a:gd name="connsiteX36" fmla="*/ 637862 w 830809"/>
              <a:gd name="connsiteY36" fmla="*/ 83890 h 79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30809" h="796954">
                <a:moveTo>
                  <a:pt x="512027" y="0"/>
                </a:moveTo>
                <a:cubicBezTo>
                  <a:pt x="509231" y="64316"/>
                  <a:pt x="508575" y="128760"/>
                  <a:pt x="503638" y="192947"/>
                </a:cubicBezTo>
                <a:cubicBezTo>
                  <a:pt x="502960" y="201764"/>
                  <a:pt x="497394" y="209535"/>
                  <a:pt x="495249" y="218114"/>
                </a:cubicBezTo>
                <a:cubicBezTo>
                  <a:pt x="491791" y="231947"/>
                  <a:pt x="491867" y="246708"/>
                  <a:pt x="486860" y="260059"/>
                </a:cubicBezTo>
                <a:cubicBezTo>
                  <a:pt x="483320" y="269499"/>
                  <a:pt x="475675" y="276837"/>
                  <a:pt x="470082" y="285226"/>
                </a:cubicBezTo>
                <a:cubicBezTo>
                  <a:pt x="467286" y="299208"/>
                  <a:pt x="465151" y="313338"/>
                  <a:pt x="461693" y="327171"/>
                </a:cubicBezTo>
                <a:cubicBezTo>
                  <a:pt x="444022" y="397854"/>
                  <a:pt x="431022" y="351027"/>
                  <a:pt x="310692" y="343949"/>
                </a:cubicBezTo>
                <a:cubicBezTo>
                  <a:pt x="302303" y="338356"/>
                  <a:pt x="295090" y="330359"/>
                  <a:pt x="285525" y="327171"/>
                </a:cubicBezTo>
                <a:cubicBezTo>
                  <a:pt x="269388" y="321792"/>
                  <a:pt x="251795" y="322472"/>
                  <a:pt x="235191" y="318782"/>
                </a:cubicBezTo>
                <a:cubicBezTo>
                  <a:pt x="226559" y="316864"/>
                  <a:pt x="218413" y="313189"/>
                  <a:pt x="210024" y="310393"/>
                </a:cubicBezTo>
                <a:lnTo>
                  <a:pt x="67411" y="318782"/>
                </a:lnTo>
                <a:cubicBezTo>
                  <a:pt x="40162" y="327865"/>
                  <a:pt x="35315" y="371302"/>
                  <a:pt x="25466" y="394283"/>
                </a:cubicBezTo>
                <a:cubicBezTo>
                  <a:pt x="20540" y="405777"/>
                  <a:pt x="13614" y="416345"/>
                  <a:pt x="8688" y="427839"/>
                </a:cubicBezTo>
                <a:cubicBezTo>
                  <a:pt x="5205" y="435967"/>
                  <a:pt x="3095" y="444617"/>
                  <a:pt x="299" y="453006"/>
                </a:cubicBezTo>
                <a:cubicBezTo>
                  <a:pt x="789" y="461335"/>
                  <a:pt x="-4807" y="577018"/>
                  <a:pt x="17077" y="620786"/>
                </a:cubicBezTo>
                <a:cubicBezTo>
                  <a:pt x="21586" y="629804"/>
                  <a:pt x="27157" y="638417"/>
                  <a:pt x="33855" y="645952"/>
                </a:cubicBezTo>
                <a:cubicBezTo>
                  <a:pt x="60160" y="675545"/>
                  <a:pt x="77686" y="694967"/>
                  <a:pt x="109356" y="713064"/>
                </a:cubicBezTo>
                <a:cubicBezTo>
                  <a:pt x="120214" y="719269"/>
                  <a:pt x="132054" y="723637"/>
                  <a:pt x="142912" y="729842"/>
                </a:cubicBezTo>
                <a:cubicBezTo>
                  <a:pt x="151666" y="734844"/>
                  <a:pt x="159061" y="742111"/>
                  <a:pt x="168079" y="746620"/>
                </a:cubicBezTo>
                <a:cubicBezTo>
                  <a:pt x="181548" y="753354"/>
                  <a:pt x="195872" y="758252"/>
                  <a:pt x="210024" y="763398"/>
                </a:cubicBezTo>
                <a:cubicBezTo>
                  <a:pt x="226645" y="769442"/>
                  <a:pt x="243580" y="774583"/>
                  <a:pt x="260358" y="780176"/>
                </a:cubicBezTo>
                <a:cubicBezTo>
                  <a:pt x="268747" y="782972"/>
                  <a:pt x="276946" y="786420"/>
                  <a:pt x="285525" y="788565"/>
                </a:cubicBezTo>
                <a:lnTo>
                  <a:pt x="319081" y="796954"/>
                </a:lnTo>
                <a:cubicBezTo>
                  <a:pt x="478472" y="794158"/>
                  <a:pt x="638037" y="796526"/>
                  <a:pt x="797253" y="788565"/>
                </a:cubicBezTo>
                <a:cubicBezTo>
                  <a:pt x="807323" y="788062"/>
                  <a:pt x="819232" y="781352"/>
                  <a:pt x="822420" y="771787"/>
                </a:cubicBezTo>
                <a:cubicBezTo>
                  <a:pt x="831307" y="745126"/>
                  <a:pt x="828013" y="715860"/>
                  <a:pt x="830809" y="687897"/>
                </a:cubicBezTo>
                <a:cubicBezTo>
                  <a:pt x="819906" y="557067"/>
                  <a:pt x="849259" y="614816"/>
                  <a:pt x="780475" y="553674"/>
                </a:cubicBezTo>
                <a:cubicBezTo>
                  <a:pt x="768652" y="543165"/>
                  <a:pt x="759271" y="530000"/>
                  <a:pt x="746919" y="520118"/>
                </a:cubicBezTo>
                <a:cubicBezTo>
                  <a:pt x="731173" y="507521"/>
                  <a:pt x="696585" y="486562"/>
                  <a:pt x="696585" y="486562"/>
                </a:cubicBezTo>
                <a:cubicBezTo>
                  <a:pt x="690992" y="478173"/>
                  <a:pt x="686936" y="468524"/>
                  <a:pt x="679807" y="461395"/>
                </a:cubicBezTo>
                <a:cubicBezTo>
                  <a:pt x="672678" y="454266"/>
                  <a:pt x="661279" y="452205"/>
                  <a:pt x="654640" y="444617"/>
                </a:cubicBezTo>
                <a:cubicBezTo>
                  <a:pt x="641361" y="429442"/>
                  <a:pt x="632269" y="411061"/>
                  <a:pt x="621084" y="394283"/>
                </a:cubicBezTo>
                <a:lnTo>
                  <a:pt x="604306" y="369116"/>
                </a:lnTo>
                <a:cubicBezTo>
                  <a:pt x="601510" y="357931"/>
                  <a:pt x="595917" y="347090"/>
                  <a:pt x="595917" y="335560"/>
                </a:cubicBezTo>
                <a:cubicBezTo>
                  <a:pt x="595917" y="282356"/>
                  <a:pt x="597967" y="228994"/>
                  <a:pt x="604306" y="176169"/>
                </a:cubicBezTo>
                <a:cubicBezTo>
                  <a:pt x="606413" y="158609"/>
                  <a:pt x="615491" y="142613"/>
                  <a:pt x="621084" y="125835"/>
                </a:cubicBezTo>
                <a:cubicBezTo>
                  <a:pt x="631450" y="94736"/>
                  <a:pt x="625518" y="108577"/>
                  <a:pt x="637862" y="838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A951501-F741-415D-AF73-BA312F851BB7}"/>
              </a:ext>
            </a:extLst>
          </p:cNvPr>
          <p:cNvSpPr/>
          <p:nvPr/>
        </p:nvSpPr>
        <p:spPr>
          <a:xfrm>
            <a:off x="6769916" y="4739780"/>
            <a:ext cx="690656" cy="712107"/>
          </a:xfrm>
          <a:custGeom>
            <a:avLst/>
            <a:gdLst>
              <a:gd name="connsiteX0" fmla="*/ 427838 w 690656"/>
              <a:gd name="connsiteY0" fmla="*/ 0 h 712107"/>
              <a:gd name="connsiteX1" fmla="*/ 436227 w 690656"/>
              <a:gd name="connsiteY1" fmla="*/ 176169 h 712107"/>
              <a:gd name="connsiteX2" fmla="*/ 444616 w 690656"/>
              <a:gd name="connsiteY2" fmla="*/ 209725 h 712107"/>
              <a:gd name="connsiteX3" fmla="*/ 436227 w 690656"/>
              <a:gd name="connsiteY3" fmla="*/ 427838 h 712107"/>
              <a:gd name="connsiteX4" fmla="*/ 402671 w 690656"/>
              <a:gd name="connsiteY4" fmla="*/ 444616 h 712107"/>
              <a:gd name="connsiteX5" fmla="*/ 369115 w 690656"/>
              <a:gd name="connsiteY5" fmla="*/ 419449 h 712107"/>
              <a:gd name="connsiteX6" fmla="*/ 335559 w 690656"/>
              <a:gd name="connsiteY6" fmla="*/ 411060 h 712107"/>
              <a:gd name="connsiteX7" fmla="*/ 243280 w 690656"/>
              <a:gd name="connsiteY7" fmla="*/ 385893 h 712107"/>
              <a:gd name="connsiteX8" fmla="*/ 184557 w 690656"/>
              <a:gd name="connsiteY8" fmla="*/ 377504 h 712107"/>
              <a:gd name="connsiteX9" fmla="*/ 67112 w 690656"/>
              <a:gd name="connsiteY9" fmla="*/ 352337 h 712107"/>
              <a:gd name="connsiteX10" fmla="*/ 16778 w 690656"/>
              <a:gd name="connsiteY10" fmla="*/ 360726 h 712107"/>
              <a:gd name="connsiteX11" fmla="*/ 8389 w 690656"/>
              <a:gd name="connsiteY11" fmla="*/ 385893 h 712107"/>
              <a:gd name="connsiteX12" fmla="*/ 0 w 690656"/>
              <a:gd name="connsiteY12" fmla="*/ 444616 h 712107"/>
              <a:gd name="connsiteX13" fmla="*/ 25167 w 690656"/>
              <a:gd name="connsiteY13" fmla="*/ 520117 h 712107"/>
              <a:gd name="connsiteX14" fmla="*/ 50334 w 690656"/>
              <a:gd name="connsiteY14" fmla="*/ 536895 h 712107"/>
              <a:gd name="connsiteX15" fmla="*/ 67112 w 690656"/>
              <a:gd name="connsiteY15" fmla="*/ 562062 h 712107"/>
              <a:gd name="connsiteX16" fmla="*/ 192946 w 690656"/>
              <a:gd name="connsiteY16" fmla="*/ 595618 h 712107"/>
              <a:gd name="connsiteX17" fmla="*/ 251669 w 690656"/>
              <a:gd name="connsiteY17" fmla="*/ 604007 h 712107"/>
              <a:gd name="connsiteX18" fmla="*/ 444616 w 690656"/>
              <a:gd name="connsiteY18" fmla="*/ 612396 h 712107"/>
              <a:gd name="connsiteX19" fmla="*/ 469783 w 690656"/>
              <a:gd name="connsiteY19" fmla="*/ 696286 h 712107"/>
              <a:gd name="connsiteX20" fmla="*/ 511728 w 690656"/>
              <a:gd name="connsiteY20" fmla="*/ 704675 h 712107"/>
              <a:gd name="connsiteX21" fmla="*/ 679508 w 690656"/>
              <a:gd name="connsiteY21" fmla="*/ 696286 h 712107"/>
              <a:gd name="connsiteX22" fmla="*/ 671119 w 690656"/>
              <a:gd name="connsiteY22" fmla="*/ 595618 h 712107"/>
              <a:gd name="connsiteX23" fmla="*/ 645952 w 690656"/>
              <a:gd name="connsiteY23" fmla="*/ 520117 h 712107"/>
              <a:gd name="connsiteX24" fmla="*/ 637563 w 690656"/>
              <a:gd name="connsiteY24" fmla="*/ 494950 h 712107"/>
              <a:gd name="connsiteX25" fmla="*/ 620785 w 690656"/>
              <a:gd name="connsiteY25" fmla="*/ 461394 h 712107"/>
              <a:gd name="connsiteX26" fmla="*/ 612396 w 690656"/>
              <a:gd name="connsiteY26" fmla="*/ 436227 h 712107"/>
              <a:gd name="connsiteX27" fmla="*/ 595618 w 690656"/>
              <a:gd name="connsiteY27" fmla="*/ 411060 h 712107"/>
              <a:gd name="connsiteX28" fmla="*/ 578840 w 690656"/>
              <a:gd name="connsiteY28" fmla="*/ 352337 h 712107"/>
              <a:gd name="connsiteX29" fmla="*/ 570451 w 690656"/>
              <a:gd name="connsiteY29" fmla="*/ 327170 h 712107"/>
              <a:gd name="connsiteX30" fmla="*/ 562062 w 690656"/>
              <a:gd name="connsiteY30" fmla="*/ 41945 h 712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90656" h="712107">
                <a:moveTo>
                  <a:pt x="427838" y="0"/>
                </a:moveTo>
                <a:cubicBezTo>
                  <a:pt x="430634" y="58723"/>
                  <a:pt x="431539" y="117567"/>
                  <a:pt x="436227" y="176169"/>
                </a:cubicBezTo>
                <a:cubicBezTo>
                  <a:pt x="437146" y="187662"/>
                  <a:pt x="444616" y="198195"/>
                  <a:pt x="444616" y="209725"/>
                </a:cubicBezTo>
                <a:cubicBezTo>
                  <a:pt x="444616" y="282483"/>
                  <a:pt x="449017" y="356213"/>
                  <a:pt x="436227" y="427838"/>
                </a:cubicBezTo>
                <a:cubicBezTo>
                  <a:pt x="434029" y="440149"/>
                  <a:pt x="413856" y="439023"/>
                  <a:pt x="402671" y="444616"/>
                </a:cubicBezTo>
                <a:cubicBezTo>
                  <a:pt x="391486" y="436227"/>
                  <a:pt x="381621" y="425702"/>
                  <a:pt x="369115" y="419449"/>
                </a:cubicBezTo>
                <a:cubicBezTo>
                  <a:pt x="358803" y="414293"/>
                  <a:pt x="346645" y="414227"/>
                  <a:pt x="335559" y="411060"/>
                </a:cubicBezTo>
                <a:cubicBezTo>
                  <a:pt x="294605" y="399359"/>
                  <a:pt x="303094" y="394438"/>
                  <a:pt x="243280" y="385893"/>
                </a:cubicBezTo>
                <a:cubicBezTo>
                  <a:pt x="223706" y="383097"/>
                  <a:pt x="204029" y="380940"/>
                  <a:pt x="184557" y="377504"/>
                </a:cubicBezTo>
                <a:cubicBezTo>
                  <a:pt x="119821" y="366080"/>
                  <a:pt x="116018" y="364564"/>
                  <a:pt x="67112" y="352337"/>
                </a:cubicBezTo>
                <a:cubicBezTo>
                  <a:pt x="50334" y="355133"/>
                  <a:pt x="31546" y="352287"/>
                  <a:pt x="16778" y="360726"/>
                </a:cubicBezTo>
                <a:cubicBezTo>
                  <a:pt x="9100" y="365113"/>
                  <a:pt x="10123" y="377222"/>
                  <a:pt x="8389" y="385893"/>
                </a:cubicBezTo>
                <a:cubicBezTo>
                  <a:pt x="4511" y="405282"/>
                  <a:pt x="2796" y="425042"/>
                  <a:pt x="0" y="444616"/>
                </a:cubicBezTo>
                <a:cubicBezTo>
                  <a:pt x="5624" y="478361"/>
                  <a:pt x="1575" y="496525"/>
                  <a:pt x="25167" y="520117"/>
                </a:cubicBezTo>
                <a:cubicBezTo>
                  <a:pt x="32296" y="527246"/>
                  <a:pt x="41945" y="531302"/>
                  <a:pt x="50334" y="536895"/>
                </a:cubicBezTo>
                <a:cubicBezTo>
                  <a:pt x="55927" y="545284"/>
                  <a:pt x="58261" y="557234"/>
                  <a:pt x="67112" y="562062"/>
                </a:cubicBezTo>
                <a:cubicBezTo>
                  <a:pt x="105207" y="582841"/>
                  <a:pt x="150775" y="589130"/>
                  <a:pt x="192946" y="595618"/>
                </a:cubicBezTo>
                <a:cubicBezTo>
                  <a:pt x="212489" y="598625"/>
                  <a:pt x="231940" y="602692"/>
                  <a:pt x="251669" y="604007"/>
                </a:cubicBezTo>
                <a:cubicBezTo>
                  <a:pt x="315903" y="608289"/>
                  <a:pt x="380300" y="609600"/>
                  <a:pt x="444616" y="612396"/>
                </a:cubicBezTo>
                <a:cubicBezTo>
                  <a:pt x="447483" y="623866"/>
                  <a:pt x="464408" y="695211"/>
                  <a:pt x="469783" y="696286"/>
                </a:cubicBezTo>
                <a:lnTo>
                  <a:pt x="511728" y="704675"/>
                </a:lnTo>
                <a:cubicBezTo>
                  <a:pt x="567655" y="701879"/>
                  <a:pt x="633294" y="727906"/>
                  <a:pt x="679508" y="696286"/>
                </a:cubicBezTo>
                <a:cubicBezTo>
                  <a:pt x="707298" y="677272"/>
                  <a:pt x="674837" y="629084"/>
                  <a:pt x="671119" y="595618"/>
                </a:cubicBezTo>
                <a:cubicBezTo>
                  <a:pt x="662219" y="515521"/>
                  <a:pt x="671485" y="571184"/>
                  <a:pt x="645952" y="520117"/>
                </a:cubicBezTo>
                <a:cubicBezTo>
                  <a:pt x="641997" y="512208"/>
                  <a:pt x="641046" y="503078"/>
                  <a:pt x="637563" y="494950"/>
                </a:cubicBezTo>
                <a:cubicBezTo>
                  <a:pt x="632637" y="483456"/>
                  <a:pt x="625711" y="472888"/>
                  <a:pt x="620785" y="461394"/>
                </a:cubicBezTo>
                <a:cubicBezTo>
                  <a:pt x="617302" y="453266"/>
                  <a:pt x="616351" y="444136"/>
                  <a:pt x="612396" y="436227"/>
                </a:cubicBezTo>
                <a:cubicBezTo>
                  <a:pt x="607887" y="427209"/>
                  <a:pt x="600127" y="420078"/>
                  <a:pt x="595618" y="411060"/>
                </a:cubicBezTo>
                <a:cubicBezTo>
                  <a:pt x="588913" y="397651"/>
                  <a:pt x="582424" y="364880"/>
                  <a:pt x="578840" y="352337"/>
                </a:cubicBezTo>
                <a:cubicBezTo>
                  <a:pt x="576411" y="343834"/>
                  <a:pt x="573247" y="335559"/>
                  <a:pt x="570451" y="327170"/>
                </a:cubicBezTo>
                <a:cubicBezTo>
                  <a:pt x="553044" y="187916"/>
                  <a:pt x="562062" y="282603"/>
                  <a:pt x="562062" y="4194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8D0EF0B8-AE86-485B-AFE6-1E1E4CE683A2}"/>
              </a:ext>
            </a:extLst>
          </p:cNvPr>
          <p:cNvSpPr/>
          <p:nvPr/>
        </p:nvSpPr>
        <p:spPr>
          <a:xfrm>
            <a:off x="7403580" y="4655890"/>
            <a:ext cx="641462" cy="746620"/>
          </a:xfrm>
          <a:custGeom>
            <a:avLst/>
            <a:gdLst>
              <a:gd name="connsiteX0" fmla="*/ 347848 w 641462"/>
              <a:gd name="connsiteY0" fmla="*/ 58723 h 746620"/>
              <a:gd name="connsiteX1" fmla="*/ 339459 w 641462"/>
              <a:gd name="connsiteY1" fmla="*/ 100668 h 746620"/>
              <a:gd name="connsiteX2" fmla="*/ 356237 w 641462"/>
              <a:gd name="connsiteY2" fmla="*/ 302004 h 746620"/>
              <a:gd name="connsiteX3" fmla="*/ 364626 w 641462"/>
              <a:gd name="connsiteY3" fmla="*/ 335560 h 746620"/>
              <a:gd name="connsiteX4" fmla="*/ 356237 w 641462"/>
              <a:gd name="connsiteY4" fmla="*/ 461394 h 746620"/>
              <a:gd name="connsiteX5" fmla="*/ 289125 w 641462"/>
              <a:gd name="connsiteY5" fmla="*/ 453005 h 746620"/>
              <a:gd name="connsiteX6" fmla="*/ 205235 w 641462"/>
              <a:gd name="connsiteY6" fmla="*/ 427838 h 746620"/>
              <a:gd name="connsiteX7" fmla="*/ 146512 w 641462"/>
              <a:gd name="connsiteY7" fmla="*/ 411060 h 746620"/>
              <a:gd name="connsiteX8" fmla="*/ 71011 w 641462"/>
              <a:gd name="connsiteY8" fmla="*/ 427838 h 746620"/>
              <a:gd name="connsiteX9" fmla="*/ 37455 w 641462"/>
              <a:gd name="connsiteY9" fmla="*/ 453005 h 746620"/>
              <a:gd name="connsiteX10" fmla="*/ 12288 w 641462"/>
              <a:gd name="connsiteY10" fmla="*/ 469783 h 746620"/>
              <a:gd name="connsiteX11" fmla="*/ 12288 w 641462"/>
              <a:gd name="connsiteY11" fmla="*/ 587229 h 746620"/>
              <a:gd name="connsiteX12" fmla="*/ 29066 w 641462"/>
              <a:gd name="connsiteY12" fmla="*/ 612396 h 746620"/>
              <a:gd name="connsiteX13" fmla="*/ 37455 w 641462"/>
              <a:gd name="connsiteY13" fmla="*/ 637563 h 746620"/>
              <a:gd name="connsiteX14" fmla="*/ 71011 w 641462"/>
              <a:gd name="connsiteY14" fmla="*/ 687897 h 746620"/>
              <a:gd name="connsiteX15" fmla="*/ 87789 w 641462"/>
              <a:gd name="connsiteY15" fmla="*/ 713064 h 746620"/>
              <a:gd name="connsiteX16" fmla="*/ 104567 w 641462"/>
              <a:gd name="connsiteY16" fmla="*/ 738231 h 746620"/>
              <a:gd name="connsiteX17" fmla="*/ 129734 w 641462"/>
              <a:gd name="connsiteY17" fmla="*/ 746620 h 746620"/>
              <a:gd name="connsiteX18" fmla="*/ 440126 w 641462"/>
              <a:gd name="connsiteY18" fmla="*/ 729842 h 746620"/>
              <a:gd name="connsiteX19" fmla="*/ 490460 w 641462"/>
              <a:gd name="connsiteY19" fmla="*/ 721453 h 746620"/>
              <a:gd name="connsiteX20" fmla="*/ 565961 w 641462"/>
              <a:gd name="connsiteY20" fmla="*/ 696286 h 746620"/>
              <a:gd name="connsiteX21" fmla="*/ 591128 w 641462"/>
              <a:gd name="connsiteY21" fmla="*/ 687897 h 746620"/>
              <a:gd name="connsiteX22" fmla="*/ 616295 w 641462"/>
              <a:gd name="connsiteY22" fmla="*/ 679508 h 746620"/>
              <a:gd name="connsiteX23" fmla="*/ 633073 w 641462"/>
              <a:gd name="connsiteY23" fmla="*/ 654341 h 746620"/>
              <a:gd name="connsiteX24" fmla="*/ 641462 w 641462"/>
              <a:gd name="connsiteY24" fmla="*/ 612396 h 746620"/>
              <a:gd name="connsiteX25" fmla="*/ 624684 w 641462"/>
              <a:gd name="connsiteY25" fmla="*/ 503339 h 746620"/>
              <a:gd name="connsiteX26" fmla="*/ 591128 w 641462"/>
              <a:gd name="connsiteY26" fmla="*/ 444616 h 746620"/>
              <a:gd name="connsiteX27" fmla="*/ 582739 w 641462"/>
              <a:gd name="connsiteY27" fmla="*/ 419449 h 746620"/>
              <a:gd name="connsiteX28" fmla="*/ 565961 w 641462"/>
              <a:gd name="connsiteY28" fmla="*/ 394282 h 746620"/>
              <a:gd name="connsiteX29" fmla="*/ 549183 w 641462"/>
              <a:gd name="connsiteY29" fmla="*/ 343949 h 746620"/>
              <a:gd name="connsiteX30" fmla="*/ 532405 w 641462"/>
              <a:gd name="connsiteY30" fmla="*/ 293615 h 746620"/>
              <a:gd name="connsiteX31" fmla="*/ 524016 w 641462"/>
              <a:gd name="connsiteY31" fmla="*/ 268448 h 746620"/>
              <a:gd name="connsiteX32" fmla="*/ 515627 w 641462"/>
              <a:gd name="connsiteY32" fmla="*/ 234892 h 746620"/>
              <a:gd name="connsiteX33" fmla="*/ 507238 w 641462"/>
              <a:gd name="connsiteY33" fmla="*/ 209725 h 746620"/>
              <a:gd name="connsiteX34" fmla="*/ 490460 w 641462"/>
              <a:gd name="connsiteY34" fmla="*/ 151002 h 746620"/>
              <a:gd name="connsiteX35" fmla="*/ 465293 w 641462"/>
              <a:gd name="connsiteY35" fmla="*/ 75501 h 746620"/>
              <a:gd name="connsiteX36" fmla="*/ 456904 w 641462"/>
              <a:gd name="connsiteY36" fmla="*/ 25167 h 746620"/>
              <a:gd name="connsiteX37" fmla="*/ 448515 w 641462"/>
              <a:gd name="connsiteY37" fmla="*/ 0 h 746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41462" h="746620">
                <a:moveTo>
                  <a:pt x="347848" y="58723"/>
                </a:moveTo>
                <a:cubicBezTo>
                  <a:pt x="345052" y="72705"/>
                  <a:pt x="339459" y="86409"/>
                  <a:pt x="339459" y="100668"/>
                </a:cubicBezTo>
                <a:cubicBezTo>
                  <a:pt x="339459" y="155861"/>
                  <a:pt x="345079" y="240635"/>
                  <a:pt x="356237" y="302004"/>
                </a:cubicBezTo>
                <a:cubicBezTo>
                  <a:pt x="358299" y="313348"/>
                  <a:pt x="361830" y="324375"/>
                  <a:pt x="364626" y="335560"/>
                </a:cubicBezTo>
                <a:cubicBezTo>
                  <a:pt x="361830" y="377505"/>
                  <a:pt x="378969" y="426033"/>
                  <a:pt x="356237" y="461394"/>
                </a:cubicBezTo>
                <a:cubicBezTo>
                  <a:pt x="344046" y="480358"/>
                  <a:pt x="311363" y="456711"/>
                  <a:pt x="289125" y="453005"/>
                </a:cubicBezTo>
                <a:cubicBezTo>
                  <a:pt x="260121" y="448171"/>
                  <a:pt x="233206" y="436229"/>
                  <a:pt x="205235" y="427838"/>
                </a:cubicBezTo>
                <a:cubicBezTo>
                  <a:pt x="99898" y="396237"/>
                  <a:pt x="231091" y="439253"/>
                  <a:pt x="146512" y="411060"/>
                </a:cubicBezTo>
                <a:cubicBezTo>
                  <a:pt x="134190" y="413114"/>
                  <a:pt x="88018" y="418120"/>
                  <a:pt x="71011" y="427838"/>
                </a:cubicBezTo>
                <a:cubicBezTo>
                  <a:pt x="58872" y="434775"/>
                  <a:pt x="48832" y="444878"/>
                  <a:pt x="37455" y="453005"/>
                </a:cubicBezTo>
                <a:cubicBezTo>
                  <a:pt x="29251" y="458865"/>
                  <a:pt x="20677" y="464190"/>
                  <a:pt x="12288" y="469783"/>
                </a:cubicBezTo>
                <a:cubicBezTo>
                  <a:pt x="-3695" y="517731"/>
                  <a:pt x="-4493" y="508918"/>
                  <a:pt x="12288" y="587229"/>
                </a:cubicBezTo>
                <a:cubicBezTo>
                  <a:pt x="14401" y="597088"/>
                  <a:pt x="24557" y="603378"/>
                  <a:pt x="29066" y="612396"/>
                </a:cubicBezTo>
                <a:cubicBezTo>
                  <a:pt x="33021" y="620305"/>
                  <a:pt x="33161" y="629833"/>
                  <a:pt x="37455" y="637563"/>
                </a:cubicBezTo>
                <a:cubicBezTo>
                  <a:pt x="47248" y="655190"/>
                  <a:pt x="59826" y="671119"/>
                  <a:pt x="71011" y="687897"/>
                </a:cubicBezTo>
                <a:lnTo>
                  <a:pt x="87789" y="713064"/>
                </a:lnTo>
                <a:cubicBezTo>
                  <a:pt x="93382" y="721453"/>
                  <a:pt x="95002" y="735043"/>
                  <a:pt x="104567" y="738231"/>
                </a:cubicBezTo>
                <a:lnTo>
                  <a:pt x="129734" y="746620"/>
                </a:lnTo>
                <a:cubicBezTo>
                  <a:pt x="234810" y="742417"/>
                  <a:pt x="336294" y="741379"/>
                  <a:pt x="440126" y="729842"/>
                </a:cubicBezTo>
                <a:cubicBezTo>
                  <a:pt x="457031" y="727964"/>
                  <a:pt x="473958" y="725578"/>
                  <a:pt x="490460" y="721453"/>
                </a:cubicBezTo>
                <a:lnTo>
                  <a:pt x="565961" y="696286"/>
                </a:lnTo>
                <a:lnTo>
                  <a:pt x="591128" y="687897"/>
                </a:lnTo>
                <a:lnTo>
                  <a:pt x="616295" y="679508"/>
                </a:lnTo>
                <a:cubicBezTo>
                  <a:pt x="621888" y="671119"/>
                  <a:pt x="629533" y="663781"/>
                  <a:pt x="633073" y="654341"/>
                </a:cubicBezTo>
                <a:cubicBezTo>
                  <a:pt x="638080" y="640990"/>
                  <a:pt x="641462" y="626655"/>
                  <a:pt x="641462" y="612396"/>
                </a:cubicBezTo>
                <a:cubicBezTo>
                  <a:pt x="641462" y="577937"/>
                  <a:pt x="639043" y="536844"/>
                  <a:pt x="624684" y="503339"/>
                </a:cubicBezTo>
                <a:cubicBezTo>
                  <a:pt x="580562" y="400388"/>
                  <a:pt x="633253" y="528866"/>
                  <a:pt x="591128" y="444616"/>
                </a:cubicBezTo>
                <a:cubicBezTo>
                  <a:pt x="587173" y="436707"/>
                  <a:pt x="586694" y="427358"/>
                  <a:pt x="582739" y="419449"/>
                </a:cubicBezTo>
                <a:cubicBezTo>
                  <a:pt x="578230" y="410431"/>
                  <a:pt x="570056" y="403495"/>
                  <a:pt x="565961" y="394282"/>
                </a:cubicBezTo>
                <a:cubicBezTo>
                  <a:pt x="558778" y="378121"/>
                  <a:pt x="554776" y="360727"/>
                  <a:pt x="549183" y="343949"/>
                </a:cubicBezTo>
                <a:lnTo>
                  <a:pt x="532405" y="293615"/>
                </a:lnTo>
                <a:cubicBezTo>
                  <a:pt x="529609" y="285226"/>
                  <a:pt x="526161" y="277027"/>
                  <a:pt x="524016" y="268448"/>
                </a:cubicBezTo>
                <a:cubicBezTo>
                  <a:pt x="521220" y="257263"/>
                  <a:pt x="518794" y="245978"/>
                  <a:pt x="515627" y="234892"/>
                </a:cubicBezTo>
                <a:cubicBezTo>
                  <a:pt x="513198" y="226389"/>
                  <a:pt x="509667" y="218228"/>
                  <a:pt x="507238" y="209725"/>
                </a:cubicBezTo>
                <a:cubicBezTo>
                  <a:pt x="496661" y="172705"/>
                  <a:pt x="502528" y="183184"/>
                  <a:pt x="490460" y="151002"/>
                </a:cubicBezTo>
                <a:cubicBezTo>
                  <a:pt x="474636" y="108804"/>
                  <a:pt x="473325" y="115663"/>
                  <a:pt x="465293" y="75501"/>
                </a:cubicBezTo>
                <a:cubicBezTo>
                  <a:pt x="461957" y="58822"/>
                  <a:pt x="460594" y="41771"/>
                  <a:pt x="456904" y="25167"/>
                </a:cubicBezTo>
                <a:cubicBezTo>
                  <a:pt x="454986" y="16535"/>
                  <a:pt x="448515" y="0"/>
                  <a:pt x="44851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B1FF0CF-917B-4344-8218-FD40CD79E8FF}"/>
              </a:ext>
            </a:extLst>
          </p:cNvPr>
          <p:cNvSpPr/>
          <p:nvPr/>
        </p:nvSpPr>
        <p:spPr>
          <a:xfrm>
            <a:off x="2464157" y="3967993"/>
            <a:ext cx="438434" cy="595618"/>
          </a:xfrm>
          <a:custGeom>
            <a:avLst/>
            <a:gdLst>
              <a:gd name="connsiteX0" fmla="*/ 178375 w 438434"/>
              <a:gd name="connsiteY0" fmla="*/ 8389 h 595618"/>
              <a:gd name="connsiteX1" fmla="*/ 211931 w 438434"/>
              <a:gd name="connsiteY1" fmla="*/ 50334 h 595618"/>
              <a:gd name="connsiteX2" fmla="*/ 220320 w 438434"/>
              <a:gd name="connsiteY2" fmla="*/ 100668 h 595618"/>
              <a:gd name="connsiteX3" fmla="*/ 245487 w 438434"/>
              <a:gd name="connsiteY3" fmla="*/ 167779 h 595618"/>
              <a:gd name="connsiteX4" fmla="*/ 253876 w 438434"/>
              <a:gd name="connsiteY4" fmla="*/ 201335 h 595618"/>
              <a:gd name="connsiteX5" fmla="*/ 270654 w 438434"/>
              <a:gd name="connsiteY5" fmla="*/ 335559 h 595618"/>
              <a:gd name="connsiteX6" fmla="*/ 279043 w 438434"/>
              <a:gd name="connsiteY6" fmla="*/ 402671 h 595618"/>
              <a:gd name="connsiteX7" fmla="*/ 287432 w 438434"/>
              <a:gd name="connsiteY7" fmla="*/ 436227 h 595618"/>
              <a:gd name="connsiteX8" fmla="*/ 279043 w 438434"/>
              <a:gd name="connsiteY8" fmla="*/ 461394 h 595618"/>
              <a:gd name="connsiteX9" fmla="*/ 245487 w 438434"/>
              <a:gd name="connsiteY9" fmla="*/ 436227 h 595618"/>
              <a:gd name="connsiteX10" fmla="*/ 228709 w 438434"/>
              <a:gd name="connsiteY10" fmla="*/ 411060 h 595618"/>
              <a:gd name="connsiteX11" fmla="*/ 203542 w 438434"/>
              <a:gd name="connsiteY11" fmla="*/ 402671 h 595618"/>
              <a:gd name="connsiteX12" fmla="*/ 52540 w 438434"/>
              <a:gd name="connsiteY12" fmla="*/ 377504 h 595618"/>
              <a:gd name="connsiteX13" fmla="*/ 10595 w 438434"/>
              <a:gd name="connsiteY13" fmla="*/ 394282 h 595618"/>
              <a:gd name="connsiteX14" fmla="*/ 2206 w 438434"/>
              <a:gd name="connsiteY14" fmla="*/ 419449 h 595618"/>
              <a:gd name="connsiteX15" fmla="*/ 10595 w 438434"/>
              <a:gd name="connsiteY15" fmla="*/ 553673 h 595618"/>
              <a:gd name="connsiteX16" fmla="*/ 60929 w 438434"/>
              <a:gd name="connsiteY16" fmla="*/ 562062 h 595618"/>
              <a:gd name="connsiteX17" fmla="*/ 144819 w 438434"/>
              <a:gd name="connsiteY17" fmla="*/ 587229 h 595618"/>
              <a:gd name="connsiteX18" fmla="*/ 262265 w 438434"/>
              <a:gd name="connsiteY18" fmla="*/ 595618 h 595618"/>
              <a:gd name="connsiteX19" fmla="*/ 379711 w 438434"/>
              <a:gd name="connsiteY19" fmla="*/ 587229 h 595618"/>
              <a:gd name="connsiteX20" fmla="*/ 430045 w 438434"/>
              <a:gd name="connsiteY20" fmla="*/ 570451 h 595618"/>
              <a:gd name="connsiteX21" fmla="*/ 438434 w 438434"/>
              <a:gd name="connsiteY21" fmla="*/ 536895 h 595618"/>
              <a:gd name="connsiteX22" fmla="*/ 421656 w 438434"/>
              <a:gd name="connsiteY22" fmla="*/ 385893 h 595618"/>
              <a:gd name="connsiteX23" fmla="*/ 413267 w 438434"/>
              <a:gd name="connsiteY23" fmla="*/ 310392 h 595618"/>
              <a:gd name="connsiteX24" fmla="*/ 404878 w 438434"/>
              <a:gd name="connsiteY24" fmla="*/ 285225 h 595618"/>
              <a:gd name="connsiteX25" fmla="*/ 388100 w 438434"/>
              <a:gd name="connsiteY25" fmla="*/ 218113 h 595618"/>
              <a:gd name="connsiteX26" fmla="*/ 379711 w 438434"/>
              <a:gd name="connsiteY26" fmla="*/ 192946 h 595618"/>
              <a:gd name="connsiteX27" fmla="*/ 371322 w 438434"/>
              <a:gd name="connsiteY27" fmla="*/ 159390 h 595618"/>
              <a:gd name="connsiteX28" fmla="*/ 354544 w 438434"/>
              <a:gd name="connsiteY28" fmla="*/ 109057 h 595618"/>
              <a:gd name="connsiteX29" fmla="*/ 346155 w 438434"/>
              <a:gd name="connsiteY29" fmla="*/ 83890 h 595618"/>
              <a:gd name="connsiteX30" fmla="*/ 337766 w 438434"/>
              <a:gd name="connsiteY30" fmla="*/ 50334 h 595618"/>
              <a:gd name="connsiteX31" fmla="*/ 320988 w 438434"/>
              <a:gd name="connsiteY31" fmla="*/ 0 h 59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38434" h="595618">
                <a:moveTo>
                  <a:pt x="178375" y="8389"/>
                </a:moveTo>
                <a:cubicBezTo>
                  <a:pt x="189560" y="22371"/>
                  <a:pt x="204522" y="34034"/>
                  <a:pt x="211931" y="50334"/>
                </a:cubicBezTo>
                <a:cubicBezTo>
                  <a:pt x="218970" y="65819"/>
                  <a:pt x="216984" y="83989"/>
                  <a:pt x="220320" y="100668"/>
                </a:cubicBezTo>
                <a:cubicBezTo>
                  <a:pt x="227935" y="138742"/>
                  <a:pt x="227682" y="132170"/>
                  <a:pt x="245487" y="167779"/>
                </a:cubicBezTo>
                <a:cubicBezTo>
                  <a:pt x="248283" y="178964"/>
                  <a:pt x="252529" y="189884"/>
                  <a:pt x="253876" y="201335"/>
                </a:cubicBezTo>
                <a:cubicBezTo>
                  <a:pt x="270362" y="341465"/>
                  <a:pt x="248936" y="270405"/>
                  <a:pt x="270654" y="335559"/>
                </a:cubicBezTo>
                <a:cubicBezTo>
                  <a:pt x="273450" y="357930"/>
                  <a:pt x="275337" y="380433"/>
                  <a:pt x="279043" y="402671"/>
                </a:cubicBezTo>
                <a:cubicBezTo>
                  <a:pt x="280938" y="414044"/>
                  <a:pt x="287432" y="424697"/>
                  <a:pt x="287432" y="436227"/>
                </a:cubicBezTo>
                <a:cubicBezTo>
                  <a:pt x="287432" y="445070"/>
                  <a:pt x="281839" y="453005"/>
                  <a:pt x="279043" y="461394"/>
                </a:cubicBezTo>
                <a:cubicBezTo>
                  <a:pt x="267858" y="453005"/>
                  <a:pt x="255374" y="446114"/>
                  <a:pt x="245487" y="436227"/>
                </a:cubicBezTo>
                <a:cubicBezTo>
                  <a:pt x="238358" y="429098"/>
                  <a:pt x="236582" y="417358"/>
                  <a:pt x="228709" y="411060"/>
                </a:cubicBezTo>
                <a:cubicBezTo>
                  <a:pt x="221804" y="405536"/>
                  <a:pt x="212121" y="404816"/>
                  <a:pt x="203542" y="402671"/>
                </a:cubicBezTo>
                <a:cubicBezTo>
                  <a:pt x="166097" y="393310"/>
                  <a:pt x="71051" y="380352"/>
                  <a:pt x="52540" y="377504"/>
                </a:cubicBezTo>
                <a:cubicBezTo>
                  <a:pt x="38558" y="383097"/>
                  <a:pt x="22163" y="384642"/>
                  <a:pt x="10595" y="394282"/>
                </a:cubicBezTo>
                <a:cubicBezTo>
                  <a:pt x="3802" y="399943"/>
                  <a:pt x="2206" y="410606"/>
                  <a:pt x="2206" y="419449"/>
                </a:cubicBezTo>
                <a:cubicBezTo>
                  <a:pt x="2206" y="464278"/>
                  <a:pt x="-6473" y="512221"/>
                  <a:pt x="10595" y="553673"/>
                </a:cubicBezTo>
                <a:cubicBezTo>
                  <a:pt x="17071" y="569401"/>
                  <a:pt x="44427" y="557937"/>
                  <a:pt x="60929" y="562062"/>
                </a:cubicBezTo>
                <a:cubicBezTo>
                  <a:pt x="81173" y="567123"/>
                  <a:pt x="120852" y="584566"/>
                  <a:pt x="144819" y="587229"/>
                </a:cubicBezTo>
                <a:cubicBezTo>
                  <a:pt x="183827" y="591563"/>
                  <a:pt x="223116" y="592822"/>
                  <a:pt x="262265" y="595618"/>
                </a:cubicBezTo>
                <a:cubicBezTo>
                  <a:pt x="301414" y="592822"/>
                  <a:pt x="340897" y="593051"/>
                  <a:pt x="379711" y="587229"/>
                </a:cubicBezTo>
                <a:cubicBezTo>
                  <a:pt x="397201" y="584606"/>
                  <a:pt x="430045" y="570451"/>
                  <a:pt x="430045" y="570451"/>
                </a:cubicBezTo>
                <a:cubicBezTo>
                  <a:pt x="432841" y="559266"/>
                  <a:pt x="438434" y="548425"/>
                  <a:pt x="438434" y="536895"/>
                </a:cubicBezTo>
                <a:cubicBezTo>
                  <a:pt x="438434" y="451439"/>
                  <a:pt x="430629" y="453194"/>
                  <a:pt x="421656" y="385893"/>
                </a:cubicBezTo>
                <a:cubicBezTo>
                  <a:pt x="418309" y="360793"/>
                  <a:pt x="417430" y="335369"/>
                  <a:pt x="413267" y="310392"/>
                </a:cubicBezTo>
                <a:cubicBezTo>
                  <a:pt x="411813" y="301670"/>
                  <a:pt x="407205" y="293756"/>
                  <a:pt x="404878" y="285225"/>
                </a:cubicBezTo>
                <a:cubicBezTo>
                  <a:pt x="398811" y="262978"/>
                  <a:pt x="395392" y="239989"/>
                  <a:pt x="388100" y="218113"/>
                </a:cubicBezTo>
                <a:cubicBezTo>
                  <a:pt x="385304" y="209724"/>
                  <a:pt x="382140" y="201449"/>
                  <a:pt x="379711" y="192946"/>
                </a:cubicBezTo>
                <a:cubicBezTo>
                  <a:pt x="376544" y="181860"/>
                  <a:pt x="374635" y="170433"/>
                  <a:pt x="371322" y="159390"/>
                </a:cubicBezTo>
                <a:cubicBezTo>
                  <a:pt x="366240" y="142451"/>
                  <a:pt x="360137" y="125835"/>
                  <a:pt x="354544" y="109057"/>
                </a:cubicBezTo>
                <a:cubicBezTo>
                  <a:pt x="351748" y="100668"/>
                  <a:pt x="348300" y="92469"/>
                  <a:pt x="346155" y="83890"/>
                </a:cubicBezTo>
                <a:cubicBezTo>
                  <a:pt x="343359" y="72705"/>
                  <a:pt x="341079" y="61377"/>
                  <a:pt x="337766" y="50334"/>
                </a:cubicBezTo>
                <a:cubicBezTo>
                  <a:pt x="332684" y="33394"/>
                  <a:pt x="320988" y="0"/>
                  <a:pt x="32098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CDA8DF50-8838-49E2-B306-E60959639C7C}"/>
              </a:ext>
            </a:extLst>
          </p:cNvPr>
          <p:cNvSpPr/>
          <p:nvPr/>
        </p:nvSpPr>
        <p:spPr>
          <a:xfrm>
            <a:off x="2046914" y="3951215"/>
            <a:ext cx="396950" cy="595618"/>
          </a:xfrm>
          <a:custGeom>
            <a:avLst/>
            <a:gdLst>
              <a:gd name="connsiteX0" fmla="*/ 335559 w 396950"/>
              <a:gd name="connsiteY0" fmla="*/ 0 h 595618"/>
              <a:gd name="connsiteX1" fmla="*/ 343948 w 396950"/>
              <a:gd name="connsiteY1" fmla="*/ 58723 h 595618"/>
              <a:gd name="connsiteX2" fmla="*/ 360726 w 396950"/>
              <a:gd name="connsiteY2" fmla="*/ 109057 h 595618"/>
              <a:gd name="connsiteX3" fmla="*/ 369115 w 396950"/>
              <a:gd name="connsiteY3" fmla="*/ 142613 h 595618"/>
              <a:gd name="connsiteX4" fmla="*/ 360726 w 396950"/>
              <a:gd name="connsiteY4" fmla="*/ 377504 h 595618"/>
              <a:gd name="connsiteX5" fmla="*/ 302003 w 396950"/>
              <a:gd name="connsiteY5" fmla="*/ 369115 h 595618"/>
              <a:gd name="connsiteX6" fmla="*/ 151002 w 396950"/>
              <a:gd name="connsiteY6" fmla="*/ 360726 h 595618"/>
              <a:gd name="connsiteX7" fmla="*/ 67112 w 396950"/>
              <a:gd name="connsiteY7" fmla="*/ 360726 h 595618"/>
              <a:gd name="connsiteX8" fmla="*/ 25167 w 396950"/>
              <a:gd name="connsiteY8" fmla="*/ 436227 h 595618"/>
              <a:gd name="connsiteX9" fmla="*/ 0 w 396950"/>
              <a:gd name="connsiteY9" fmla="*/ 494950 h 595618"/>
              <a:gd name="connsiteX10" fmla="*/ 8389 w 396950"/>
              <a:gd name="connsiteY10" fmla="*/ 562062 h 595618"/>
              <a:gd name="connsiteX11" fmla="*/ 33556 w 396950"/>
              <a:gd name="connsiteY11" fmla="*/ 578840 h 595618"/>
              <a:gd name="connsiteX12" fmla="*/ 83890 w 396950"/>
              <a:gd name="connsiteY12" fmla="*/ 595618 h 595618"/>
              <a:gd name="connsiteX13" fmla="*/ 318781 w 396950"/>
              <a:gd name="connsiteY13" fmla="*/ 587229 h 595618"/>
              <a:gd name="connsiteX14" fmla="*/ 385893 w 396950"/>
              <a:gd name="connsiteY14" fmla="*/ 578840 h 59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6950" h="595618">
                <a:moveTo>
                  <a:pt x="335559" y="0"/>
                </a:moveTo>
                <a:cubicBezTo>
                  <a:pt x="338355" y="19574"/>
                  <a:pt x="339502" y="39456"/>
                  <a:pt x="343948" y="58723"/>
                </a:cubicBezTo>
                <a:cubicBezTo>
                  <a:pt x="347925" y="75956"/>
                  <a:pt x="355644" y="92117"/>
                  <a:pt x="360726" y="109057"/>
                </a:cubicBezTo>
                <a:cubicBezTo>
                  <a:pt x="364039" y="120100"/>
                  <a:pt x="366319" y="131428"/>
                  <a:pt x="369115" y="142613"/>
                </a:cubicBezTo>
                <a:cubicBezTo>
                  <a:pt x="366319" y="220910"/>
                  <a:pt x="382984" y="302385"/>
                  <a:pt x="360726" y="377504"/>
                </a:cubicBezTo>
                <a:cubicBezTo>
                  <a:pt x="355109" y="396462"/>
                  <a:pt x="321713" y="370692"/>
                  <a:pt x="302003" y="369115"/>
                </a:cubicBezTo>
                <a:cubicBezTo>
                  <a:pt x="251752" y="365095"/>
                  <a:pt x="201336" y="363522"/>
                  <a:pt x="151002" y="360726"/>
                </a:cubicBezTo>
                <a:cubicBezTo>
                  <a:pt x="128123" y="356150"/>
                  <a:pt x="89991" y="342931"/>
                  <a:pt x="67112" y="360726"/>
                </a:cubicBezTo>
                <a:cubicBezTo>
                  <a:pt x="32078" y="387975"/>
                  <a:pt x="38430" y="405280"/>
                  <a:pt x="25167" y="436227"/>
                </a:cubicBezTo>
                <a:cubicBezTo>
                  <a:pt x="-5932" y="508791"/>
                  <a:pt x="19674" y="435929"/>
                  <a:pt x="0" y="494950"/>
                </a:cubicBezTo>
                <a:cubicBezTo>
                  <a:pt x="2796" y="517321"/>
                  <a:pt x="16" y="541130"/>
                  <a:pt x="8389" y="562062"/>
                </a:cubicBezTo>
                <a:cubicBezTo>
                  <a:pt x="12133" y="571423"/>
                  <a:pt x="24343" y="574745"/>
                  <a:pt x="33556" y="578840"/>
                </a:cubicBezTo>
                <a:cubicBezTo>
                  <a:pt x="49717" y="586023"/>
                  <a:pt x="83890" y="595618"/>
                  <a:pt x="83890" y="595618"/>
                </a:cubicBezTo>
                <a:cubicBezTo>
                  <a:pt x="162187" y="592822"/>
                  <a:pt x="240562" y="591699"/>
                  <a:pt x="318781" y="587229"/>
                </a:cubicBezTo>
                <a:cubicBezTo>
                  <a:pt x="472509" y="578445"/>
                  <a:pt x="344687" y="578840"/>
                  <a:pt x="385893" y="5788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9C67720-91FA-4C57-995B-73FEE9F97670}"/>
              </a:ext>
            </a:extLst>
          </p:cNvPr>
          <p:cNvSpPr/>
          <p:nvPr/>
        </p:nvSpPr>
        <p:spPr>
          <a:xfrm>
            <a:off x="2466363" y="3976382"/>
            <a:ext cx="33814" cy="360726"/>
          </a:xfrm>
          <a:custGeom>
            <a:avLst/>
            <a:gdLst>
              <a:gd name="connsiteX0" fmla="*/ 0 w 33814"/>
              <a:gd name="connsiteY0" fmla="*/ 0 h 360726"/>
              <a:gd name="connsiteX1" fmla="*/ 8389 w 33814"/>
              <a:gd name="connsiteY1" fmla="*/ 109057 h 360726"/>
              <a:gd name="connsiteX2" fmla="*/ 16778 w 33814"/>
              <a:gd name="connsiteY2" fmla="*/ 134224 h 360726"/>
              <a:gd name="connsiteX3" fmla="*/ 25167 w 33814"/>
              <a:gd name="connsiteY3" fmla="*/ 167779 h 360726"/>
              <a:gd name="connsiteX4" fmla="*/ 33556 w 33814"/>
              <a:gd name="connsiteY4" fmla="*/ 360726 h 36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14" h="360726">
                <a:moveTo>
                  <a:pt x="0" y="0"/>
                </a:moveTo>
                <a:cubicBezTo>
                  <a:pt x="2796" y="36352"/>
                  <a:pt x="3867" y="72879"/>
                  <a:pt x="8389" y="109057"/>
                </a:cubicBezTo>
                <a:cubicBezTo>
                  <a:pt x="9486" y="117831"/>
                  <a:pt x="14349" y="125721"/>
                  <a:pt x="16778" y="134224"/>
                </a:cubicBezTo>
                <a:cubicBezTo>
                  <a:pt x="19945" y="145310"/>
                  <a:pt x="22371" y="156594"/>
                  <a:pt x="25167" y="167779"/>
                </a:cubicBezTo>
                <a:cubicBezTo>
                  <a:pt x="36110" y="299100"/>
                  <a:pt x="33556" y="234775"/>
                  <a:pt x="33556" y="3607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2ADAA9F5-A275-470E-9C94-87D2DCC6DF89}"/>
              </a:ext>
            </a:extLst>
          </p:cNvPr>
          <p:cNvSpPr/>
          <p:nvPr/>
        </p:nvSpPr>
        <p:spPr>
          <a:xfrm>
            <a:off x="9320169" y="4479721"/>
            <a:ext cx="554002" cy="528510"/>
          </a:xfrm>
          <a:custGeom>
            <a:avLst/>
            <a:gdLst>
              <a:gd name="connsiteX0" fmla="*/ 310392 w 554002"/>
              <a:gd name="connsiteY0" fmla="*/ 0 h 528510"/>
              <a:gd name="connsiteX1" fmla="*/ 335559 w 554002"/>
              <a:gd name="connsiteY1" fmla="*/ 151002 h 528510"/>
              <a:gd name="connsiteX2" fmla="*/ 352337 w 554002"/>
              <a:gd name="connsiteY2" fmla="*/ 209725 h 528510"/>
              <a:gd name="connsiteX3" fmla="*/ 369115 w 554002"/>
              <a:gd name="connsiteY3" fmla="*/ 310393 h 528510"/>
              <a:gd name="connsiteX4" fmla="*/ 109057 w 554002"/>
              <a:gd name="connsiteY4" fmla="*/ 360727 h 528510"/>
              <a:gd name="connsiteX5" fmla="*/ 25167 w 554002"/>
              <a:gd name="connsiteY5" fmla="*/ 419450 h 528510"/>
              <a:gd name="connsiteX6" fmla="*/ 8389 w 554002"/>
              <a:gd name="connsiteY6" fmla="*/ 469784 h 528510"/>
              <a:gd name="connsiteX7" fmla="*/ 0 w 554002"/>
              <a:gd name="connsiteY7" fmla="*/ 494951 h 528510"/>
              <a:gd name="connsiteX8" fmla="*/ 8389 w 554002"/>
              <a:gd name="connsiteY8" fmla="*/ 520118 h 528510"/>
              <a:gd name="connsiteX9" fmla="*/ 67112 w 554002"/>
              <a:gd name="connsiteY9" fmla="*/ 528507 h 528510"/>
              <a:gd name="connsiteX10" fmla="*/ 251670 w 554002"/>
              <a:gd name="connsiteY10" fmla="*/ 520118 h 528510"/>
              <a:gd name="connsiteX11" fmla="*/ 285225 w 554002"/>
              <a:gd name="connsiteY11" fmla="*/ 511729 h 528510"/>
              <a:gd name="connsiteX12" fmla="*/ 310392 w 554002"/>
              <a:gd name="connsiteY12" fmla="*/ 503340 h 528510"/>
              <a:gd name="connsiteX13" fmla="*/ 402671 w 554002"/>
              <a:gd name="connsiteY13" fmla="*/ 486562 h 528510"/>
              <a:gd name="connsiteX14" fmla="*/ 427838 w 554002"/>
              <a:gd name="connsiteY14" fmla="*/ 478173 h 528510"/>
              <a:gd name="connsiteX15" fmla="*/ 494950 w 554002"/>
              <a:gd name="connsiteY15" fmla="*/ 461395 h 528510"/>
              <a:gd name="connsiteX16" fmla="*/ 520117 w 554002"/>
              <a:gd name="connsiteY16" fmla="*/ 50334 h 52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4002" h="528510">
                <a:moveTo>
                  <a:pt x="310392" y="0"/>
                </a:moveTo>
                <a:cubicBezTo>
                  <a:pt x="346963" y="164568"/>
                  <a:pt x="310278" y="-13325"/>
                  <a:pt x="335559" y="151002"/>
                </a:cubicBezTo>
                <a:cubicBezTo>
                  <a:pt x="349459" y="241351"/>
                  <a:pt x="337720" y="136642"/>
                  <a:pt x="352337" y="209725"/>
                </a:cubicBezTo>
                <a:cubicBezTo>
                  <a:pt x="359009" y="243083"/>
                  <a:pt x="369115" y="310393"/>
                  <a:pt x="369115" y="310393"/>
                </a:cubicBezTo>
                <a:cubicBezTo>
                  <a:pt x="343284" y="439549"/>
                  <a:pt x="380751" y="322992"/>
                  <a:pt x="109057" y="360727"/>
                </a:cubicBezTo>
                <a:cubicBezTo>
                  <a:pt x="100607" y="361901"/>
                  <a:pt x="37747" y="410015"/>
                  <a:pt x="25167" y="419450"/>
                </a:cubicBezTo>
                <a:lnTo>
                  <a:pt x="8389" y="469784"/>
                </a:lnTo>
                <a:lnTo>
                  <a:pt x="0" y="494951"/>
                </a:lnTo>
                <a:cubicBezTo>
                  <a:pt x="2796" y="503340"/>
                  <a:pt x="480" y="516163"/>
                  <a:pt x="8389" y="520118"/>
                </a:cubicBezTo>
                <a:cubicBezTo>
                  <a:pt x="26075" y="528961"/>
                  <a:pt x="47339" y="528507"/>
                  <a:pt x="67112" y="528507"/>
                </a:cubicBezTo>
                <a:cubicBezTo>
                  <a:pt x="128695" y="528507"/>
                  <a:pt x="190151" y="522914"/>
                  <a:pt x="251670" y="520118"/>
                </a:cubicBezTo>
                <a:cubicBezTo>
                  <a:pt x="262855" y="517322"/>
                  <a:pt x="274139" y="514896"/>
                  <a:pt x="285225" y="511729"/>
                </a:cubicBezTo>
                <a:cubicBezTo>
                  <a:pt x="293728" y="509300"/>
                  <a:pt x="301813" y="505485"/>
                  <a:pt x="310392" y="503340"/>
                </a:cubicBezTo>
                <a:cubicBezTo>
                  <a:pt x="371460" y="488073"/>
                  <a:pt x="335357" y="501521"/>
                  <a:pt x="402671" y="486562"/>
                </a:cubicBezTo>
                <a:cubicBezTo>
                  <a:pt x="411303" y="484644"/>
                  <a:pt x="419259" y="480318"/>
                  <a:pt x="427838" y="478173"/>
                </a:cubicBezTo>
                <a:lnTo>
                  <a:pt x="494950" y="461395"/>
                </a:lnTo>
                <a:cubicBezTo>
                  <a:pt x="611073" y="345272"/>
                  <a:pt x="520117" y="448092"/>
                  <a:pt x="520117" y="503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3EB58FCA-8B7D-4FC5-A0D6-B5191C3B9DDF}"/>
              </a:ext>
            </a:extLst>
          </p:cNvPr>
          <p:cNvSpPr/>
          <p:nvPr/>
        </p:nvSpPr>
        <p:spPr>
          <a:xfrm>
            <a:off x="9966121" y="4530055"/>
            <a:ext cx="478475" cy="696286"/>
          </a:xfrm>
          <a:custGeom>
            <a:avLst/>
            <a:gdLst>
              <a:gd name="connsiteX0" fmla="*/ 41945 w 478475"/>
              <a:gd name="connsiteY0" fmla="*/ 0 h 696286"/>
              <a:gd name="connsiteX1" fmla="*/ 83890 w 478475"/>
              <a:gd name="connsiteY1" fmla="*/ 25167 h 696286"/>
              <a:gd name="connsiteX2" fmla="*/ 92279 w 478475"/>
              <a:gd name="connsiteY2" fmla="*/ 67112 h 696286"/>
              <a:gd name="connsiteX3" fmla="*/ 100668 w 478475"/>
              <a:gd name="connsiteY3" fmla="*/ 100668 h 696286"/>
              <a:gd name="connsiteX4" fmla="*/ 117446 w 478475"/>
              <a:gd name="connsiteY4" fmla="*/ 125835 h 696286"/>
              <a:gd name="connsiteX5" fmla="*/ 134224 w 478475"/>
              <a:gd name="connsiteY5" fmla="*/ 176169 h 696286"/>
              <a:gd name="connsiteX6" fmla="*/ 142613 w 478475"/>
              <a:gd name="connsiteY6" fmla="*/ 201336 h 696286"/>
              <a:gd name="connsiteX7" fmla="*/ 184558 w 478475"/>
              <a:gd name="connsiteY7" fmla="*/ 276837 h 696286"/>
              <a:gd name="connsiteX8" fmla="*/ 192947 w 478475"/>
              <a:gd name="connsiteY8" fmla="*/ 327171 h 696286"/>
              <a:gd name="connsiteX9" fmla="*/ 209725 w 478475"/>
              <a:gd name="connsiteY9" fmla="*/ 352338 h 696286"/>
              <a:gd name="connsiteX10" fmla="*/ 218114 w 478475"/>
              <a:gd name="connsiteY10" fmla="*/ 402672 h 696286"/>
              <a:gd name="connsiteX11" fmla="*/ 209725 w 478475"/>
              <a:gd name="connsiteY11" fmla="*/ 444617 h 696286"/>
              <a:gd name="connsiteX12" fmla="*/ 159391 w 478475"/>
              <a:gd name="connsiteY12" fmla="*/ 469784 h 696286"/>
              <a:gd name="connsiteX13" fmla="*/ 134224 w 478475"/>
              <a:gd name="connsiteY13" fmla="*/ 486562 h 696286"/>
              <a:gd name="connsiteX14" fmla="*/ 92279 w 478475"/>
              <a:gd name="connsiteY14" fmla="*/ 511728 h 696286"/>
              <a:gd name="connsiteX15" fmla="*/ 67112 w 478475"/>
              <a:gd name="connsiteY15" fmla="*/ 520117 h 696286"/>
              <a:gd name="connsiteX16" fmla="*/ 0 w 478475"/>
              <a:gd name="connsiteY16" fmla="*/ 595618 h 696286"/>
              <a:gd name="connsiteX17" fmla="*/ 8389 w 478475"/>
              <a:gd name="connsiteY17" fmla="*/ 671119 h 696286"/>
              <a:gd name="connsiteX18" fmla="*/ 58723 w 478475"/>
              <a:gd name="connsiteY18" fmla="*/ 687897 h 696286"/>
              <a:gd name="connsiteX19" fmla="*/ 83890 w 478475"/>
              <a:gd name="connsiteY19" fmla="*/ 696286 h 696286"/>
              <a:gd name="connsiteX20" fmla="*/ 176169 w 478475"/>
              <a:gd name="connsiteY20" fmla="*/ 687897 h 696286"/>
              <a:gd name="connsiteX21" fmla="*/ 201336 w 478475"/>
              <a:gd name="connsiteY21" fmla="*/ 671119 h 696286"/>
              <a:gd name="connsiteX22" fmla="*/ 234892 w 478475"/>
              <a:gd name="connsiteY22" fmla="*/ 662730 h 696286"/>
              <a:gd name="connsiteX23" fmla="*/ 310393 w 478475"/>
              <a:gd name="connsiteY23" fmla="*/ 620785 h 696286"/>
              <a:gd name="connsiteX24" fmla="*/ 369116 w 478475"/>
              <a:gd name="connsiteY24" fmla="*/ 604007 h 696286"/>
              <a:gd name="connsiteX25" fmla="*/ 394283 w 478475"/>
              <a:gd name="connsiteY25" fmla="*/ 587229 h 696286"/>
              <a:gd name="connsiteX26" fmla="*/ 419450 w 478475"/>
              <a:gd name="connsiteY26" fmla="*/ 578840 h 696286"/>
              <a:gd name="connsiteX27" fmla="*/ 436228 w 478475"/>
              <a:gd name="connsiteY27" fmla="*/ 553673 h 696286"/>
              <a:gd name="connsiteX28" fmla="*/ 461395 w 478475"/>
              <a:gd name="connsiteY28" fmla="*/ 536895 h 696286"/>
              <a:gd name="connsiteX29" fmla="*/ 478173 w 478475"/>
              <a:gd name="connsiteY29" fmla="*/ 486562 h 696286"/>
              <a:gd name="connsiteX30" fmla="*/ 461395 w 478475"/>
              <a:gd name="connsiteY30" fmla="*/ 394283 h 696286"/>
              <a:gd name="connsiteX31" fmla="*/ 444617 w 478475"/>
              <a:gd name="connsiteY31" fmla="*/ 369116 h 696286"/>
              <a:gd name="connsiteX32" fmla="*/ 436228 w 478475"/>
              <a:gd name="connsiteY32" fmla="*/ 343949 h 696286"/>
              <a:gd name="connsiteX33" fmla="*/ 402672 w 478475"/>
              <a:gd name="connsiteY33" fmla="*/ 285226 h 696286"/>
              <a:gd name="connsiteX34" fmla="*/ 385894 w 478475"/>
              <a:gd name="connsiteY34" fmla="*/ 226503 h 696286"/>
              <a:gd name="connsiteX35" fmla="*/ 377505 w 478475"/>
              <a:gd name="connsiteY35" fmla="*/ 192947 h 696286"/>
              <a:gd name="connsiteX36" fmla="*/ 343949 w 478475"/>
              <a:gd name="connsiteY36" fmla="*/ 125835 h 696286"/>
              <a:gd name="connsiteX37" fmla="*/ 327171 w 478475"/>
              <a:gd name="connsiteY37" fmla="*/ 92279 h 696286"/>
              <a:gd name="connsiteX38" fmla="*/ 285226 w 478475"/>
              <a:gd name="connsiteY38" fmla="*/ 33556 h 696286"/>
              <a:gd name="connsiteX39" fmla="*/ 268448 w 478475"/>
              <a:gd name="connsiteY39" fmla="*/ 0 h 69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78475" h="696286">
                <a:moveTo>
                  <a:pt x="41945" y="0"/>
                </a:moveTo>
                <a:cubicBezTo>
                  <a:pt x="55927" y="8389"/>
                  <a:pt x="74107" y="12123"/>
                  <a:pt x="83890" y="25167"/>
                </a:cubicBezTo>
                <a:cubicBezTo>
                  <a:pt x="92445" y="36574"/>
                  <a:pt x="89186" y="53193"/>
                  <a:pt x="92279" y="67112"/>
                </a:cubicBezTo>
                <a:cubicBezTo>
                  <a:pt x="94780" y="78367"/>
                  <a:pt x="96126" y="90071"/>
                  <a:pt x="100668" y="100668"/>
                </a:cubicBezTo>
                <a:cubicBezTo>
                  <a:pt x="104640" y="109935"/>
                  <a:pt x="113351" y="116622"/>
                  <a:pt x="117446" y="125835"/>
                </a:cubicBezTo>
                <a:cubicBezTo>
                  <a:pt x="124629" y="141996"/>
                  <a:pt x="128631" y="159391"/>
                  <a:pt x="134224" y="176169"/>
                </a:cubicBezTo>
                <a:cubicBezTo>
                  <a:pt x="137020" y="184558"/>
                  <a:pt x="138658" y="193427"/>
                  <a:pt x="142613" y="201336"/>
                </a:cubicBezTo>
                <a:cubicBezTo>
                  <a:pt x="166683" y="249476"/>
                  <a:pt x="152957" y="224169"/>
                  <a:pt x="184558" y="276837"/>
                </a:cubicBezTo>
                <a:cubicBezTo>
                  <a:pt x="187354" y="293615"/>
                  <a:pt x="187568" y="311034"/>
                  <a:pt x="192947" y="327171"/>
                </a:cubicBezTo>
                <a:cubicBezTo>
                  <a:pt x="196135" y="336736"/>
                  <a:pt x="206537" y="342773"/>
                  <a:pt x="209725" y="352338"/>
                </a:cubicBezTo>
                <a:cubicBezTo>
                  <a:pt x="215104" y="368475"/>
                  <a:pt x="215318" y="385894"/>
                  <a:pt x="218114" y="402672"/>
                </a:cubicBezTo>
                <a:cubicBezTo>
                  <a:pt x="215318" y="416654"/>
                  <a:pt x="216799" y="432237"/>
                  <a:pt x="209725" y="444617"/>
                </a:cubicBezTo>
                <a:cubicBezTo>
                  <a:pt x="200108" y="461446"/>
                  <a:pt x="174031" y="462464"/>
                  <a:pt x="159391" y="469784"/>
                </a:cubicBezTo>
                <a:cubicBezTo>
                  <a:pt x="150373" y="474293"/>
                  <a:pt x="142774" y="481218"/>
                  <a:pt x="134224" y="486562"/>
                </a:cubicBezTo>
                <a:cubicBezTo>
                  <a:pt x="120397" y="495204"/>
                  <a:pt x="106863" y="504436"/>
                  <a:pt x="92279" y="511728"/>
                </a:cubicBezTo>
                <a:cubicBezTo>
                  <a:pt x="84370" y="515683"/>
                  <a:pt x="75501" y="517321"/>
                  <a:pt x="67112" y="520117"/>
                </a:cubicBezTo>
                <a:cubicBezTo>
                  <a:pt x="9649" y="577580"/>
                  <a:pt x="29940" y="550708"/>
                  <a:pt x="0" y="595618"/>
                </a:cubicBezTo>
                <a:cubicBezTo>
                  <a:pt x="2796" y="620785"/>
                  <a:pt x="-5206" y="649756"/>
                  <a:pt x="8389" y="671119"/>
                </a:cubicBezTo>
                <a:cubicBezTo>
                  <a:pt x="17884" y="686040"/>
                  <a:pt x="41945" y="682304"/>
                  <a:pt x="58723" y="687897"/>
                </a:cubicBezTo>
                <a:lnTo>
                  <a:pt x="83890" y="696286"/>
                </a:lnTo>
                <a:cubicBezTo>
                  <a:pt x="114650" y="693490"/>
                  <a:pt x="145968" y="694369"/>
                  <a:pt x="176169" y="687897"/>
                </a:cubicBezTo>
                <a:cubicBezTo>
                  <a:pt x="186028" y="685784"/>
                  <a:pt x="192069" y="675091"/>
                  <a:pt x="201336" y="671119"/>
                </a:cubicBezTo>
                <a:cubicBezTo>
                  <a:pt x="211933" y="666577"/>
                  <a:pt x="224097" y="666778"/>
                  <a:pt x="234892" y="662730"/>
                </a:cubicBezTo>
                <a:cubicBezTo>
                  <a:pt x="267208" y="650612"/>
                  <a:pt x="278357" y="636803"/>
                  <a:pt x="310393" y="620785"/>
                </a:cubicBezTo>
                <a:cubicBezTo>
                  <a:pt x="322428" y="614768"/>
                  <a:pt x="358365" y="606695"/>
                  <a:pt x="369116" y="604007"/>
                </a:cubicBezTo>
                <a:cubicBezTo>
                  <a:pt x="377505" y="598414"/>
                  <a:pt x="385265" y="591738"/>
                  <a:pt x="394283" y="587229"/>
                </a:cubicBezTo>
                <a:cubicBezTo>
                  <a:pt x="402192" y="583274"/>
                  <a:pt x="412545" y="584364"/>
                  <a:pt x="419450" y="578840"/>
                </a:cubicBezTo>
                <a:cubicBezTo>
                  <a:pt x="427323" y="572542"/>
                  <a:pt x="429099" y="560802"/>
                  <a:pt x="436228" y="553673"/>
                </a:cubicBezTo>
                <a:cubicBezTo>
                  <a:pt x="443357" y="546544"/>
                  <a:pt x="453006" y="542488"/>
                  <a:pt x="461395" y="536895"/>
                </a:cubicBezTo>
                <a:cubicBezTo>
                  <a:pt x="466988" y="520117"/>
                  <a:pt x="480674" y="504070"/>
                  <a:pt x="478173" y="486562"/>
                </a:cubicBezTo>
                <a:cubicBezTo>
                  <a:pt x="476229" y="472954"/>
                  <a:pt x="469871" y="414060"/>
                  <a:pt x="461395" y="394283"/>
                </a:cubicBezTo>
                <a:cubicBezTo>
                  <a:pt x="457423" y="385016"/>
                  <a:pt x="449126" y="378134"/>
                  <a:pt x="444617" y="369116"/>
                </a:cubicBezTo>
                <a:cubicBezTo>
                  <a:pt x="440662" y="361207"/>
                  <a:pt x="439711" y="352077"/>
                  <a:pt x="436228" y="343949"/>
                </a:cubicBezTo>
                <a:cubicBezTo>
                  <a:pt x="423456" y="314147"/>
                  <a:pt x="419522" y="310501"/>
                  <a:pt x="402672" y="285226"/>
                </a:cubicBezTo>
                <a:cubicBezTo>
                  <a:pt x="376447" y="180325"/>
                  <a:pt x="409964" y="310748"/>
                  <a:pt x="385894" y="226503"/>
                </a:cubicBezTo>
                <a:cubicBezTo>
                  <a:pt x="382727" y="215417"/>
                  <a:pt x="381939" y="203590"/>
                  <a:pt x="377505" y="192947"/>
                </a:cubicBezTo>
                <a:cubicBezTo>
                  <a:pt x="367885" y="169860"/>
                  <a:pt x="355134" y="148206"/>
                  <a:pt x="343949" y="125835"/>
                </a:cubicBezTo>
                <a:cubicBezTo>
                  <a:pt x="338356" y="114650"/>
                  <a:pt x="334108" y="102684"/>
                  <a:pt x="327171" y="92279"/>
                </a:cubicBezTo>
                <a:cubicBezTo>
                  <a:pt x="287630" y="32968"/>
                  <a:pt x="337253" y="106394"/>
                  <a:pt x="285226" y="33556"/>
                </a:cubicBezTo>
                <a:cubicBezTo>
                  <a:pt x="266897" y="7895"/>
                  <a:pt x="268448" y="17963"/>
                  <a:pt x="26844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01571554-8703-41D6-9B2A-FC416C7AB356}"/>
              </a:ext>
            </a:extLst>
          </p:cNvPr>
          <p:cNvSpPr/>
          <p:nvPr/>
        </p:nvSpPr>
        <p:spPr>
          <a:xfrm>
            <a:off x="3984771" y="4764947"/>
            <a:ext cx="343948" cy="118170"/>
          </a:xfrm>
          <a:custGeom>
            <a:avLst/>
            <a:gdLst>
              <a:gd name="connsiteX0" fmla="*/ 0 w 343948"/>
              <a:gd name="connsiteY0" fmla="*/ 0 h 118170"/>
              <a:gd name="connsiteX1" fmla="*/ 41945 w 343948"/>
              <a:gd name="connsiteY1" fmla="*/ 33556 h 118170"/>
              <a:gd name="connsiteX2" fmla="*/ 67112 w 343948"/>
              <a:gd name="connsiteY2" fmla="*/ 58723 h 118170"/>
              <a:gd name="connsiteX3" fmla="*/ 92279 w 343948"/>
              <a:gd name="connsiteY3" fmla="*/ 67112 h 118170"/>
              <a:gd name="connsiteX4" fmla="*/ 151001 w 343948"/>
              <a:gd name="connsiteY4" fmla="*/ 109057 h 118170"/>
              <a:gd name="connsiteX5" fmla="*/ 343948 w 343948"/>
              <a:gd name="connsiteY5" fmla="*/ 92279 h 11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948" h="118170">
                <a:moveTo>
                  <a:pt x="0" y="0"/>
                </a:moveTo>
                <a:cubicBezTo>
                  <a:pt x="13982" y="11185"/>
                  <a:pt x="28470" y="21765"/>
                  <a:pt x="41945" y="33556"/>
                </a:cubicBezTo>
                <a:cubicBezTo>
                  <a:pt x="50873" y="41368"/>
                  <a:pt x="57241" y="52142"/>
                  <a:pt x="67112" y="58723"/>
                </a:cubicBezTo>
                <a:cubicBezTo>
                  <a:pt x="74470" y="63628"/>
                  <a:pt x="84370" y="63157"/>
                  <a:pt x="92279" y="67112"/>
                </a:cubicBezTo>
                <a:cubicBezTo>
                  <a:pt x="104548" y="73246"/>
                  <a:pt x="143398" y="103355"/>
                  <a:pt x="151001" y="109057"/>
                </a:cubicBezTo>
                <a:cubicBezTo>
                  <a:pt x="339510" y="100488"/>
                  <a:pt x="292013" y="144214"/>
                  <a:pt x="343948" y="9227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4B081F1D-574F-450B-9D68-614B90D65721}"/>
              </a:ext>
            </a:extLst>
          </p:cNvPr>
          <p:cNvSpPr/>
          <p:nvPr/>
        </p:nvSpPr>
        <p:spPr>
          <a:xfrm>
            <a:off x="4160939" y="906011"/>
            <a:ext cx="612397" cy="226503"/>
          </a:xfrm>
          <a:custGeom>
            <a:avLst/>
            <a:gdLst>
              <a:gd name="connsiteX0" fmla="*/ 0 w 612397"/>
              <a:gd name="connsiteY0" fmla="*/ 0 h 226503"/>
              <a:gd name="connsiteX1" fmla="*/ 16778 w 612397"/>
              <a:gd name="connsiteY1" fmla="*/ 75501 h 226503"/>
              <a:gd name="connsiteX2" fmla="*/ 41945 w 612397"/>
              <a:gd name="connsiteY2" fmla="*/ 100668 h 226503"/>
              <a:gd name="connsiteX3" fmla="*/ 109057 w 612397"/>
              <a:gd name="connsiteY3" fmla="*/ 159391 h 226503"/>
              <a:gd name="connsiteX4" fmla="*/ 159391 w 612397"/>
              <a:gd name="connsiteY4" fmla="*/ 176169 h 226503"/>
              <a:gd name="connsiteX5" fmla="*/ 184558 w 612397"/>
              <a:gd name="connsiteY5" fmla="*/ 192947 h 226503"/>
              <a:gd name="connsiteX6" fmla="*/ 268448 w 612397"/>
              <a:gd name="connsiteY6" fmla="*/ 209725 h 226503"/>
              <a:gd name="connsiteX7" fmla="*/ 318782 w 612397"/>
              <a:gd name="connsiteY7" fmla="*/ 226503 h 226503"/>
              <a:gd name="connsiteX8" fmla="*/ 562063 w 612397"/>
              <a:gd name="connsiteY8" fmla="*/ 218114 h 226503"/>
              <a:gd name="connsiteX9" fmla="*/ 587230 w 612397"/>
              <a:gd name="connsiteY9" fmla="*/ 209725 h 226503"/>
              <a:gd name="connsiteX10" fmla="*/ 604008 w 612397"/>
              <a:gd name="connsiteY10" fmla="*/ 184558 h 226503"/>
              <a:gd name="connsiteX11" fmla="*/ 612397 w 612397"/>
              <a:gd name="connsiteY11" fmla="*/ 176169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2397" h="226503">
                <a:moveTo>
                  <a:pt x="0" y="0"/>
                </a:moveTo>
                <a:cubicBezTo>
                  <a:pt x="1015" y="6090"/>
                  <a:pt x="7599" y="61733"/>
                  <a:pt x="16778" y="75501"/>
                </a:cubicBezTo>
                <a:cubicBezTo>
                  <a:pt x="23359" y="85372"/>
                  <a:pt x="34350" y="91554"/>
                  <a:pt x="41945" y="100668"/>
                </a:cubicBezTo>
                <a:cubicBezTo>
                  <a:pt x="68295" y="132288"/>
                  <a:pt x="53561" y="140892"/>
                  <a:pt x="109057" y="159391"/>
                </a:cubicBezTo>
                <a:cubicBezTo>
                  <a:pt x="125835" y="164984"/>
                  <a:pt x="144676" y="166359"/>
                  <a:pt x="159391" y="176169"/>
                </a:cubicBezTo>
                <a:cubicBezTo>
                  <a:pt x="167780" y="181762"/>
                  <a:pt x="174922" y="189982"/>
                  <a:pt x="184558" y="192947"/>
                </a:cubicBezTo>
                <a:cubicBezTo>
                  <a:pt x="211814" y="201333"/>
                  <a:pt x="240782" y="202809"/>
                  <a:pt x="268448" y="209725"/>
                </a:cubicBezTo>
                <a:cubicBezTo>
                  <a:pt x="285606" y="214014"/>
                  <a:pt x="302004" y="220910"/>
                  <a:pt x="318782" y="226503"/>
                </a:cubicBezTo>
                <a:cubicBezTo>
                  <a:pt x="399876" y="223707"/>
                  <a:pt x="481079" y="223175"/>
                  <a:pt x="562063" y="218114"/>
                </a:cubicBezTo>
                <a:cubicBezTo>
                  <a:pt x="570889" y="217562"/>
                  <a:pt x="580325" y="215249"/>
                  <a:pt x="587230" y="209725"/>
                </a:cubicBezTo>
                <a:cubicBezTo>
                  <a:pt x="595103" y="203427"/>
                  <a:pt x="597959" y="192624"/>
                  <a:pt x="604008" y="184558"/>
                </a:cubicBezTo>
                <a:cubicBezTo>
                  <a:pt x="606381" y="181394"/>
                  <a:pt x="609601" y="178965"/>
                  <a:pt x="612397" y="1761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4045AF3B-4491-4B2B-84D5-7D6B15154766}"/>
              </a:ext>
            </a:extLst>
          </p:cNvPr>
          <p:cNvSpPr/>
          <p:nvPr/>
        </p:nvSpPr>
        <p:spPr>
          <a:xfrm>
            <a:off x="4361535" y="679508"/>
            <a:ext cx="59755" cy="97589"/>
          </a:xfrm>
          <a:custGeom>
            <a:avLst/>
            <a:gdLst>
              <a:gd name="connsiteX0" fmla="*/ 740 w 59755"/>
              <a:gd name="connsiteY0" fmla="*/ 0 h 97589"/>
              <a:gd name="connsiteX1" fmla="*/ 9129 w 59755"/>
              <a:gd name="connsiteY1" fmla="*/ 92279 h 97589"/>
              <a:gd name="connsiteX2" fmla="*/ 51074 w 59755"/>
              <a:gd name="connsiteY2" fmla="*/ 83890 h 97589"/>
              <a:gd name="connsiteX3" fmla="*/ 59463 w 59755"/>
              <a:gd name="connsiteY3" fmla="*/ 16778 h 97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755" h="97589">
                <a:moveTo>
                  <a:pt x="740" y="0"/>
                </a:moveTo>
                <a:cubicBezTo>
                  <a:pt x="3536" y="30760"/>
                  <a:pt x="-6762" y="65794"/>
                  <a:pt x="9129" y="92279"/>
                </a:cubicBezTo>
                <a:cubicBezTo>
                  <a:pt x="16465" y="104506"/>
                  <a:pt x="40120" y="93018"/>
                  <a:pt x="51074" y="83890"/>
                </a:cubicBezTo>
                <a:cubicBezTo>
                  <a:pt x="62176" y="74638"/>
                  <a:pt x="59463" y="27757"/>
                  <a:pt x="59463" y="1677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8CB39F0-5512-48DA-9BF9-1B5192BB43FA}"/>
              </a:ext>
            </a:extLst>
          </p:cNvPr>
          <p:cNvSpPr/>
          <p:nvPr/>
        </p:nvSpPr>
        <p:spPr>
          <a:xfrm>
            <a:off x="4502816" y="713064"/>
            <a:ext cx="95088" cy="125835"/>
          </a:xfrm>
          <a:custGeom>
            <a:avLst/>
            <a:gdLst>
              <a:gd name="connsiteX0" fmla="*/ 10461 w 95088"/>
              <a:gd name="connsiteY0" fmla="*/ 0 h 125835"/>
              <a:gd name="connsiteX1" fmla="*/ 27239 w 95088"/>
              <a:gd name="connsiteY1" fmla="*/ 117446 h 125835"/>
              <a:gd name="connsiteX2" fmla="*/ 52406 w 95088"/>
              <a:gd name="connsiteY2" fmla="*/ 125835 h 125835"/>
              <a:gd name="connsiteX3" fmla="*/ 85962 w 95088"/>
              <a:gd name="connsiteY3" fmla="*/ 117446 h 125835"/>
              <a:gd name="connsiteX4" fmla="*/ 94351 w 95088"/>
              <a:gd name="connsiteY4" fmla="*/ 50334 h 12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088" h="125835">
                <a:moveTo>
                  <a:pt x="10461" y="0"/>
                </a:moveTo>
                <a:cubicBezTo>
                  <a:pt x="4845" y="28082"/>
                  <a:pt x="-17275" y="102608"/>
                  <a:pt x="27239" y="117446"/>
                </a:cubicBezTo>
                <a:lnTo>
                  <a:pt x="52406" y="125835"/>
                </a:lnTo>
                <a:cubicBezTo>
                  <a:pt x="63591" y="123039"/>
                  <a:pt x="76959" y="124648"/>
                  <a:pt x="85962" y="117446"/>
                </a:cubicBezTo>
                <a:cubicBezTo>
                  <a:pt x="98772" y="107198"/>
                  <a:pt x="94351" y="56561"/>
                  <a:pt x="94351" y="503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6690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2022-12-14T08:14:53Z</dcterms:created>
  <dcterms:modified xsi:type="dcterms:W3CDTF">2022-12-14T11:49:23Z</dcterms:modified>
</cp:coreProperties>
</file>